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4" r:id="rId1"/>
  </p:sldMasterIdLst>
  <p:sldIdLst>
    <p:sldId id="611" r:id="rId2"/>
    <p:sldId id="365" r:id="rId3"/>
    <p:sldId id="367" r:id="rId4"/>
    <p:sldId id="368" r:id="rId5"/>
    <p:sldId id="369" r:id="rId6"/>
    <p:sldId id="460" r:id="rId7"/>
    <p:sldId id="612" r:id="rId8"/>
    <p:sldId id="464" r:id="rId9"/>
    <p:sldId id="462" r:id="rId10"/>
    <p:sldId id="613" r:id="rId11"/>
    <p:sldId id="614" r:id="rId12"/>
    <p:sldId id="615" r:id="rId13"/>
    <p:sldId id="616" r:id="rId14"/>
    <p:sldId id="617" r:id="rId15"/>
    <p:sldId id="618" r:id="rId16"/>
    <p:sldId id="619" r:id="rId17"/>
    <p:sldId id="620" r:id="rId18"/>
    <p:sldId id="621" r:id="rId19"/>
    <p:sldId id="622" r:id="rId20"/>
    <p:sldId id="623" r:id="rId21"/>
    <p:sldId id="624" r:id="rId22"/>
    <p:sldId id="625" r:id="rId23"/>
    <p:sldId id="626" r:id="rId24"/>
    <p:sldId id="627" r:id="rId25"/>
    <p:sldId id="628" r:id="rId26"/>
    <p:sldId id="629" r:id="rId27"/>
    <p:sldId id="630" r:id="rId28"/>
    <p:sldId id="631" r:id="rId29"/>
    <p:sldId id="632" r:id="rId30"/>
    <p:sldId id="633" r:id="rId31"/>
    <p:sldId id="634" r:id="rId32"/>
    <p:sldId id="635" r:id="rId33"/>
    <p:sldId id="636" r:id="rId34"/>
    <p:sldId id="637" r:id="rId35"/>
    <p:sldId id="638" r:id="rId36"/>
    <p:sldId id="639" r:id="rId37"/>
    <p:sldId id="640" r:id="rId38"/>
    <p:sldId id="641" r:id="rId39"/>
    <p:sldId id="482" r:id="rId40"/>
    <p:sldId id="428" r:id="rId41"/>
    <p:sldId id="483" r:id="rId42"/>
    <p:sldId id="484" r:id="rId43"/>
    <p:sldId id="485" r:id="rId44"/>
    <p:sldId id="486" r:id="rId45"/>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9E820"/>
    <a:srgbClr val="FFA3A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15" autoAdjust="0"/>
    <p:restoredTop sz="94660"/>
  </p:normalViewPr>
  <p:slideViewPr>
    <p:cSldViewPr snapToGrid="0">
      <p:cViewPr varScale="1">
        <p:scale>
          <a:sx n="89" d="100"/>
          <a:sy n="89" d="100"/>
        </p:scale>
        <p:origin x="120"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jp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gif>
</file>

<file path=ppt/media/image43.png>
</file>

<file path=ppt/media/image44.png>
</file>

<file path=ppt/media/image45.jpg>
</file>

<file path=ppt/media/image46.pn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F74B46-FE1D-46ED-9ED2-5480FB599AA7}"/>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175F5D3F-18F4-4EDD-8A45-D0EBFACBC86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FAB8476A-FB79-4664-BC28-05462E688FEA}"/>
              </a:ext>
            </a:extLst>
          </p:cNvPr>
          <p:cNvSpPr>
            <a:spLocks noGrp="1"/>
          </p:cNvSpPr>
          <p:nvPr>
            <p:ph type="dt" sz="half" idx="10"/>
          </p:nvPr>
        </p:nvSpPr>
        <p:spPr/>
        <p:txBody>
          <a:bodyPr/>
          <a:lstStyle/>
          <a:p>
            <a:fld id="{AFF2A6CC-9C6A-47E8-89F2-43151829E5C3}" type="datetimeFigureOut">
              <a:rPr lang="es-MX" smtClean="0"/>
              <a:t>26/10/2022</a:t>
            </a:fld>
            <a:endParaRPr lang="es-MX"/>
          </a:p>
        </p:txBody>
      </p:sp>
      <p:sp>
        <p:nvSpPr>
          <p:cNvPr id="5" name="Marcador de pie de página 4">
            <a:extLst>
              <a:ext uri="{FF2B5EF4-FFF2-40B4-BE49-F238E27FC236}">
                <a16:creationId xmlns:a16="http://schemas.microsoft.com/office/drawing/2014/main" id="{C169FCB4-34DE-4B72-BCDD-D96273BF3B9D}"/>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91963C5E-D5B8-4465-8164-0E6B4BFF72C7}"/>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38070910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2943A7-EA74-4360-990A-47BC630E1B1A}"/>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B521019C-47BA-4761-911E-37500051B943}"/>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43D0F1EB-63CF-435D-A550-BF9CB5561970}"/>
              </a:ext>
            </a:extLst>
          </p:cNvPr>
          <p:cNvSpPr>
            <a:spLocks noGrp="1"/>
          </p:cNvSpPr>
          <p:nvPr>
            <p:ph type="dt" sz="half" idx="10"/>
          </p:nvPr>
        </p:nvSpPr>
        <p:spPr/>
        <p:txBody>
          <a:bodyPr/>
          <a:lstStyle/>
          <a:p>
            <a:fld id="{AFF2A6CC-9C6A-47E8-89F2-43151829E5C3}" type="datetimeFigureOut">
              <a:rPr lang="es-MX" smtClean="0"/>
              <a:t>26/10/2022</a:t>
            </a:fld>
            <a:endParaRPr lang="es-MX"/>
          </a:p>
        </p:txBody>
      </p:sp>
      <p:sp>
        <p:nvSpPr>
          <p:cNvPr id="5" name="Marcador de pie de página 4">
            <a:extLst>
              <a:ext uri="{FF2B5EF4-FFF2-40B4-BE49-F238E27FC236}">
                <a16:creationId xmlns:a16="http://schemas.microsoft.com/office/drawing/2014/main" id="{249994C1-6CBF-4C30-8B0A-680AD290A75F}"/>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5FBCDA52-B644-410F-ADA5-5C6433C2C152}"/>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3839371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B59116D0-D166-46B2-B3BC-045334D55024}"/>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64B770B7-0A15-432D-B53F-5223166BA50F}"/>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B8308245-93F3-4604-B380-7D64DE2BCFD2}"/>
              </a:ext>
            </a:extLst>
          </p:cNvPr>
          <p:cNvSpPr>
            <a:spLocks noGrp="1"/>
          </p:cNvSpPr>
          <p:nvPr>
            <p:ph type="dt" sz="half" idx="10"/>
          </p:nvPr>
        </p:nvSpPr>
        <p:spPr/>
        <p:txBody>
          <a:bodyPr/>
          <a:lstStyle/>
          <a:p>
            <a:fld id="{AFF2A6CC-9C6A-47E8-89F2-43151829E5C3}" type="datetimeFigureOut">
              <a:rPr lang="es-MX" smtClean="0"/>
              <a:t>26/10/2022</a:t>
            </a:fld>
            <a:endParaRPr lang="es-MX"/>
          </a:p>
        </p:txBody>
      </p:sp>
      <p:sp>
        <p:nvSpPr>
          <p:cNvPr id="5" name="Marcador de pie de página 4">
            <a:extLst>
              <a:ext uri="{FF2B5EF4-FFF2-40B4-BE49-F238E27FC236}">
                <a16:creationId xmlns:a16="http://schemas.microsoft.com/office/drawing/2014/main" id="{CFD8A23C-D2B3-43AF-8C4C-F2F99E655DBB}"/>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CC9DB050-C16E-4CDC-899E-1D274B0C47CE}"/>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42162568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EB52F94-26F1-4342-AEC7-3E236840CF2F}"/>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AAA9A513-28C8-4FF1-8C4E-90CD3B949FBF}"/>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E34B169E-0129-4445-9C44-4AD895919093}"/>
              </a:ext>
            </a:extLst>
          </p:cNvPr>
          <p:cNvSpPr>
            <a:spLocks noGrp="1"/>
          </p:cNvSpPr>
          <p:nvPr>
            <p:ph type="dt" sz="half" idx="10"/>
          </p:nvPr>
        </p:nvSpPr>
        <p:spPr/>
        <p:txBody>
          <a:bodyPr/>
          <a:lstStyle/>
          <a:p>
            <a:fld id="{AFF2A6CC-9C6A-47E8-89F2-43151829E5C3}" type="datetimeFigureOut">
              <a:rPr lang="es-MX" smtClean="0"/>
              <a:t>26/10/2022</a:t>
            </a:fld>
            <a:endParaRPr lang="es-MX"/>
          </a:p>
        </p:txBody>
      </p:sp>
      <p:sp>
        <p:nvSpPr>
          <p:cNvPr id="5" name="Marcador de pie de página 4">
            <a:extLst>
              <a:ext uri="{FF2B5EF4-FFF2-40B4-BE49-F238E27FC236}">
                <a16:creationId xmlns:a16="http://schemas.microsoft.com/office/drawing/2014/main" id="{07EABE25-DA48-4A5A-9F70-83F964DA6C8C}"/>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9355A149-63DC-418E-A100-F54511B22BAD}"/>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550024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779F9B-80FF-40C6-9791-1AF29CB7BF3A}"/>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6C774213-25D8-4C53-BC2E-0B0868258F7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AD088E04-FC86-4424-8361-9C3BEE887DE4}"/>
              </a:ext>
            </a:extLst>
          </p:cNvPr>
          <p:cNvSpPr>
            <a:spLocks noGrp="1"/>
          </p:cNvSpPr>
          <p:nvPr>
            <p:ph type="dt" sz="half" idx="10"/>
          </p:nvPr>
        </p:nvSpPr>
        <p:spPr/>
        <p:txBody>
          <a:bodyPr/>
          <a:lstStyle/>
          <a:p>
            <a:fld id="{AFF2A6CC-9C6A-47E8-89F2-43151829E5C3}" type="datetimeFigureOut">
              <a:rPr lang="es-MX" smtClean="0"/>
              <a:t>26/10/2022</a:t>
            </a:fld>
            <a:endParaRPr lang="es-MX"/>
          </a:p>
        </p:txBody>
      </p:sp>
      <p:sp>
        <p:nvSpPr>
          <p:cNvPr id="5" name="Marcador de pie de página 4">
            <a:extLst>
              <a:ext uri="{FF2B5EF4-FFF2-40B4-BE49-F238E27FC236}">
                <a16:creationId xmlns:a16="http://schemas.microsoft.com/office/drawing/2014/main" id="{1D026999-48B5-4AC8-A221-D67DC812B122}"/>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6EEA5A97-F484-4010-8473-4E3E63C9372C}"/>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3366627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6F1DD2C-3554-4F17-9CC8-ED1217DE8D25}"/>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2EA8D408-1027-46D5-9DD2-3D0AA4D7DB0A}"/>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4483B0FE-8171-4485-B119-4037ED50FF26}"/>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6AFEA905-CBF5-4D68-B5B1-530A64143E12}"/>
              </a:ext>
            </a:extLst>
          </p:cNvPr>
          <p:cNvSpPr>
            <a:spLocks noGrp="1"/>
          </p:cNvSpPr>
          <p:nvPr>
            <p:ph type="dt" sz="half" idx="10"/>
          </p:nvPr>
        </p:nvSpPr>
        <p:spPr/>
        <p:txBody>
          <a:bodyPr/>
          <a:lstStyle/>
          <a:p>
            <a:fld id="{AFF2A6CC-9C6A-47E8-89F2-43151829E5C3}" type="datetimeFigureOut">
              <a:rPr lang="es-MX" smtClean="0"/>
              <a:t>26/10/2022</a:t>
            </a:fld>
            <a:endParaRPr lang="es-MX"/>
          </a:p>
        </p:txBody>
      </p:sp>
      <p:sp>
        <p:nvSpPr>
          <p:cNvPr id="6" name="Marcador de pie de página 5">
            <a:extLst>
              <a:ext uri="{FF2B5EF4-FFF2-40B4-BE49-F238E27FC236}">
                <a16:creationId xmlns:a16="http://schemas.microsoft.com/office/drawing/2014/main" id="{CC718F49-5230-4CA5-9AE9-A4712E1959A1}"/>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FCE046EC-E217-41B2-8C98-08C70B8F48C1}"/>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20070298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EE40CC6-9112-464B-8E3F-75303D81B30F}"/>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088B91C9-33C7-4E81-AB68-732A12012B3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45642C5B-C016-466C-876F-507ECEDCE94A}"/>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F5045DF3-805A-46EC-A5E7-5EC28F3960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ADF13908-39FE-4D00-9924-B8BE24DD8133}"/>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F56850E8-45EB-46CE-856C-E50DFE255226}"/>
              </a:ext>
            </a:extLst>
          </p:cNvPr>
          <p:cNvSpPr>
            <a:spLocks noGrp="1"/>
          </p:cNvSpPr>
          <p:nvPr>
            <p:ph type="dt" sz="half" idx="10"/>
          </p:nvPr>
        </p:nvSpPr>
        <p:spPr/>
        <p:txBody>
          <a:bodyPr/>
          <a:lstStyle/>
          <a:p>
            <a:fld id="{AFF2A6CC-9C6A-47E8-89F2-43151829E5C3}" type="datetimeFigureOut">
              <a:rPr lang="es-MX" smtClean="0"/>
              <a:t>26/10/2022</a:t>
            </a:fld>
            <a:endParaRPr lang="es-MX"/>
          </a:p>
        </p:txBody>
      </p:sp>
      <p:sp>
        <p:nvSpPr>
          <p:cNvPr id="8" name="Marcador de pie de página 7">
            <a:extLst>
              <a:ext uri="{FF2B5EF4-FFF2-40B4-BE49-F238E27FC236}">
                <a16:creationId xmlns:a16="http://schemas.microsoft.com/office/drawing/2014/main" id="{5DE7A495-A11F-4007-89D7-923D9F7AE8DB}"/>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41552B76-F70B-4A34-B172-6A5029DF59D1}"/>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18884818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3E0E414-48D1-467F-9FCD-48AE3CA4552E}"/>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0DCFBEDD-D512-44E1-85A8-047EE96D27EB}"/>
              </a:ext>
            </a:extLst>
          </p:cNvPr>
          <p:cNvSpPr>
            <a:spLocks noGrp="1"/>
          </p:cNvSpPr>
          <p:nvPr>
            <p:ph type="dt" sz="half" idx="10"/>
          </p:nvPr>
        </p:nvSpPr>
        <p:spPr/>
        <p:txBody>
          <a:bodyPr/>
          <a:lstStyle/>
          <a:p>
            <a:fld id="{AFF2A6CC-9C6A-47E8-89F2-43151829E5C3}" type="datetimeFigureOut">
              <a:rPr lang="es-MX" smtClean="0"/>
              <a:t>26/10/2022</a:t>
            </a:fld>
            <a:endParaRPr lang="es-MX"/>
          </a:p>
        </p:txBody>
      </p:sp>
      <p:sp>
        <p:nvSpPr>
          <p:cNvPr id="4" name="Marcador de pie de página 3">
            <a:extLst>
              <a:ext uri="{FF2B5EF4-FFF2-40B4-BE49-F238E27FC236}">
                <a16:creationId xmlns:a16="http://schemas.microsoft.com/office/drawing/2014/main" id="{A3A8608C-7633-4A7B-B76D-186753AA0B55}"/>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B62B2D24-EF11-4D8C-BD7C-F18815218B63}"/>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2315928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FD434EB8-9921-4AF5-8809-F0B2C132EBCF}"/>
              </a:ext>
            </a:extLst>
          </p:cNvPr>
          <p:cNvSpPr>
            <a:spLocks noGrp="1"/>
          </p:cNvSpPr>
          <p:nvPr>
            <p:ph type="dt" sz="half" idx="10"/>
          </p:nvPr>
        </p:nvSpPr>
        <p:spPr/>
        <p:txBody>
          <a:bodyPr/>
          <a:lstStyle/>
          <a:p>
            <a:fld id="{AFF2A6CC-9C6A-47E8-89F2-43151829E5C3}" type="datetimeFigureOut">
              <a:rPr lang="es-MX" smtClean="0"/>
              <a:t>26/10/2022</a:t>
            </a:fld>
            <a:endParaRPr lang="es-MX"/>
          </a:p>
        </p:txBody>
      </p:sp>
      <p:sp>
        <p:nvSpPr>
          <p:cNvPr id="3" name="Marcador de pie de página 2">
            <a:extLst>
              <a:ext uri="{FF2B5EF4-FFF2-40B4-BE49-F238E27FC236}">
                <a16:creationId xmlns:a16="http://schemas.microsoft.com/office/drawing/2014/main" id="{E99A16CF-5B4D-4D9D-B2A9-7F2E9F4D1B20}"/>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614F443C-DEE4-4507-A9E0-BC671D534C7B}"/>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1281690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191F04-79E7-438F-9D91-97D04981D372}"/>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0EE64C7E-9A13-4F3A-B095-1DA77D47B94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AB4E6BC8-C3F9-494E-9380-C0FEFC2322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4B8B6C97-6DCB-4E01-AED4-1DCB672E9B6E}"/>
              </a:ext>
            </a:extLst>
          </p:cNvPr>
          <p:cNvSpPr>
            <a:spLocks noGrp="1"/>
          </p:cNvSpPr>
          <p:nvPr>
            <p:ph type="dt" sz="half" idx="10"/>
          </p:nvPr>
        </p:nvSpPr>
        <p:spPr/>
        <p:txBody>
          <a:bodyPr/>
          <a:lstStyle/>
          <a:p>
            <a:fld id="{AFF2A6CC-9C6A-47E8-89F2-43151829E5C3}" type="datetimeFigureOut">
              <a:rPr lang="es-MX" smtClean="0"/>
              <a:t>26/10/2022</a:t>
            </a:fld>
            <a:endParaRPr lang="es-MX"/>
          </a:p>
        </p:txBody>
      </p:sp>
      <p:sp>
        <p:nvSpPr>
          <p:cNvPr id="6" name="Marcador de pie de página 5">
            <a:extLst>
              <a:ext uri="{FF2B5EF4-FFF2-40B4-BE49-F238E27FC236}">
                <a16:creationId xmlns:a16="http://schemas.microsoft.com/office/drawing/2014/main" id="{75D85F6B-76F8-46FE-8B62-5D2964F5F2B4}"/>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F7D6BDBA-F48F-4729-9F1D-1FDA9D5E1699}"/>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18767775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E562B6-C6D7-4FA8-A0BB-74450771BFA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606A9F5F-A423-42E9-AB4C-910FACCDC4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9653A237-DE55-416D-92DC-1144AE3271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0EF1A42B-FD73-451C-A145-D061961387B6}"/>
              </a:ext>
            </a:extLst>
          </p:cNvPr>
          <p:cNvSpPr>
            <a:spLocks noGrp="1"/>
          </p:cNvSpPr>
          <p:nvPr>
            <p:ph type="dt" sz="half" idx="10"/>
          </p:nvPr>
        </p:nvSpPr>
        <p:spPr/>
        <p:txBody>
          <a:bodyPr/>
          <a:lstStyle/>
          <a:p>
            <a:fld id="{AFF2A6CC-9C6A-47E8-89F2-43151829E5C3}" type="datetimeFigureOut">
              <a:rPr lang="es-MX" smtClean="0"/>
              <a:t>26/10/2022</a:t>
            </a:fld>
            <a:endParaRPr lang="es-MX"/>
          </a:p>
        </p:txBody>
      </p:sp>
      <p:sp>
        <p:nvSpPr>
          <p:cNvPr id="6" name="Marcador de pie de página 5">
            <a:extLst>
              <a:ext uri="{FF2B5EF4-FFF2-40B4-BE49-F238E27FC236}">
                <a16:creationId xmlns:a16="http://schemas.microsoft.com/office/drawing/2014/main" id="{9E66573A-4A52-4060-866C-4409FBCEBAD0}"/>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F38D54D5-E1AA-45EC-AE30-907810592B46}"/>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8307807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alpha val="10000"/>
          </a:schemeClr>
        </a:solidFill>
        <a:effectLst/>
      </p:bgPr>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2533C720-3FBA-4163-841A-142B06D2EA3B}"/>
              </a:ext>
            </a:extLst>
          </p:cNvPr>
          <p:cNvSpPr>
            <a:spLocks noGrp="1"/>
          </p:cNvSpPr>
          <p:nvPr>
            <p:ph type="title"/>
          </p:nvPr>
        </p:nvSpPr>
        <p:spPr>
          <a:xfrm>
            <a:off x="540000" y="42777"/>
            <a:ext cx="11112000" cy="764048"/>
          </a:xfrm>
          <a:prstGeom prst="rect">
            <a:avLst/>
          </a:prstGeom>
        </p:spPr>
        <p:txBody>
          <a:bodyPr vert="horz" lIns="91440" tIns="45720" rIns="91440" bIns="45720" rtlCol="0" anchor="ctr">
            <a:normAutofit/>
          </a:bodyPr>
          <a:lstStyle/>
          <a:p>
            <a:r>
              <a:rPr lang="es-ES" dirty="0"/>
              <a:t>Haga clic para modificar el estilo de título</a:t>
            </a:r>
            <a:endParaRPr lang="es-MX" dirty="0"/>
          </a:p>
        </p:txBody>
      </p:sp>
      <p:sp>
        <p:nvSpPr>
          <p:cNvPr id="3" name="Marcador de texto 2">
            <a:extLst>
              <a:ext uri="{FF2B5EF4-FFF2-40B4-BE49-F238E27FC236}">
                <a16:creationId xmlns:a16="http://schemas.microsoft.com/office/drawing/2014/main" id="{CDACF6B5-D843-44BB-B637-AD01741E87D7}"/>
              </a:ext>
            </a:extLst>
          </p:cNvPr>
          <p:cNvSpPr>
            <a:spLocks noGrp="1"/>
          </p:cNvSpPr>
          <p:nvPr>
            <p:ph type="body" idx="1"/>
          </p:nvPr>
        </p:nvSpPr>
        <p:spPr>
          <a:xfrm>
            <a:off x="540000" y="989704"/>
            <a:ext cx="11112000" cy="5328295"/>
          </a:xfrm>
          <a:prstGeom prst="rect">
            <a:avLst/>
          </a:prstGeom>
        </p:spPr>
        <p:txBody>
          <a:bodyPr vert="horz" lIns="91440" tIns="45720" rIns="91440" bIns="45720" rtlCol="0">
            <a:normAutofit/>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MX" dirty="0"/>
          </a:p>
        </p:txBody>
      </p:sp>
      <p:sp>
        <p:nvSpPr>
          <p:cNvPr id="4" name="Marcador de fecha 3">
            <a:extLst>
              <a:ext uri="{FF2B5EF4-FFF2-40B4-BE49-F238E27FC236}">
                <a16:creationId xmlns:a16="http://schemas.microsoft.com/office/drawing/2014/main" id="{52208D04-7A62-457E-BCE0-7BFED9FBAA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F2A6CC-9C6A-47E8-89F2-43151829E5C3}" type="datetimeFigureOut">
              <a:rPr lang="es-MX" smtClean="0"/>
              <a:t>26/10/2022</a:t>
            </a:fld>
            <a:endParaRPr lang="es-MX"/>
          </a:p>
        </p:txBody>
      </p:sp>
      <p:sp>
        <p:nvSpPr>
          <p:cNvPr id="5" name="Marcador de pie de página 4">
            <a:extLst>
              <a:ext uri="{FF2B5EF4-FFF2-40B4-BE49-F238E27FC236}">
                <a16:creationId xmlns:a16="http://schemas.microsoft.com/office/drawing/2014/main" id="{7C535B92-35A2-41E4-B98C-10855947FE6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45D484D8-017F-4771-B574-C6B81E9884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C8D7E8-B857-470B-99E0-7223A888D0A0}" type="slidenum">
              <a:rPr lang="es-MX" smtClean="0"/>
              <a:t>‹Nº›</a:t>
            </a:fld>
            <a:endParaRPr lang="es-MX"/>
          </a:p>
        </p:txBody>
      </p:sp>
      <p:pic>
        <p:nvPicPr>
          <p:cNvPr id="7" name="Imagen 6">
            <a:extLst>
              <a:ext uri="{FF2B5EF4-FFF2-40B4-BE49-F238E27FC236}">
                <a16:creationId xmlns:a16="http://schemas.microsoft.com/office/drawing/2014/main" id="{404C4A59-7E24-46A6-9AB4-FBF2BDB170A2}"/>
              </a:ext>
            </a:extLst>
          </p:cNvPr>
          <p:cNvPicPr>
            <a:picLocks noChangeAspect="1"/>
          </p:cNvPicPr>
          <p:nvPr userDrawn="1"/>
        </p:nvPicPr>
        <p:blipFill>
          <a:blip r:embed="rId13">
            <a:extLst>
              <a:ext uri="{28A0092B-C50C-407E-A947-70E740481C1C}">
                <a14:useLocalDpi xmlns:a14="http://schemas.microsoft.com/office/drawing/2010/main" val="0"/>
              </a:ext>
            </a:extLst>
          </a:blip>
          <a:srcRect/>
          <a:stretch/>
        </p:blipFill>
        <p:spPr>
          <a:xfrm>
            <a:off x="118801" y="6393175"/>
            <a:ext cx="1891362" cy="422049"/>
          </a:xfrm>
          <a:prstGeom prst="rect">
            <a:avLst/>
          </a:prstGeom>
        </p:spPr>
      </p:pic>
    </p:spTree>
    <p:extLst>
      <p:ext uri="{BB962C8B-B14F-4D97-AF65-F5344CB8AC3E}">
        <p14:creationId xmlns:p14="http://schemas.microsoft.com/office/powerpoint/2010/main" val="144838817"/>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just"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just"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8.jp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2.gi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 Id="rId4" Type="http://schemas.openxmlformats.org/officeDocument/2006/relationships/image" Target="../media/image45.jpg"/></Relationships>
</file>

<file path=ppt/slides/_rels/slide43.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youtube.com/watch?v=dkSD4N_MNm4"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hyperlink" Target="https://drive.google.com/drive/folders/1Ci1qI87btC5qp_4rg5UCpeUCTtrfPw8P" TargetMode="External"/><Relationship Id="rId2" Type="http://schemas.openxmlformats.org/officeDocument/2006/relationships/hyperlink" Target="https://drive.google.com/drive/folders/1rI4cS8oeSiHVdvvaYTle4wEwoPCkpI19" TargetMode="Externa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9.xml.rels><?xml version="1.0" encoding="UTF-8" standalone="yes"?>
<Relationships xmlns="http://schemas.openxmlformats.org/package/2006/relationships"><Relationship Id="rId3" Type="http://schemas.openxmlformats.org/officeDocument/2006/relationships/hyperlink" Target="https://drive.google.com/drive/folders/1F6wrNswbVqb0W4r3CAZaysA9d-Zm9vTg" TargetMode="External"/><Relationship Id="rId2" Type="http://schemas.openxmlformats.org/officeDocument/2006/relationships/hyperlink" Target="https://drive.google.com/drive/folders/192ngdVk9T9yyxARASkE7LCInA8Z7Z5b9" TargetMode="External"/><Relationship Id="rId1" Type="http://schemas.openxmlformats.org/officeDocument/2006/relationships/slideLayout" Target="../slideLayouts/slideLayout2.xml"/><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B6DAAD4-3744-FA53-B1A6-4379479DCFAE}"/>
              </a:ext>
            </a:extLst>
          </p:cNvPr>
          <p:cNvSpPr>
            <a:spLocks noGrp="1"/>
          </p:cNvSpPr>
          <p:nvPr>
            <p:ph type="ctrTitle"/>
          </p:nvPr>
        </p:nvSpPr>
        <p:spPr/>
        <p:txBody>
          <a:bodyPr/>
          <a:lstStyle/>
          <a:p>
            <a:r>
              <a:rPr lang="es-MX" dirty="0"/>
              <a:t>CONTADOR DE PRODUCTOS</a:t>
            </a:r>
          </a:p>
        </p:txBody>
      </p:sp>
      <p:sp>
        <p:nvSpPr>
          <p:cNvPr id="3" name="Subtítulo 2">
            <a:extLst>
              <a:ext uri="{FF2B5EF4-FFF2-40B4-BE49-F238E27FC236}">
                <a16:creationId xmlns:a16="http://schemas.microsoft.com/office/drawing/2014/main" id="{546A9BFF-2DEE-C8D6-4CC3-ABAA1C9405B8}"/>
              </a:ext>
            </a:extLst>
          </p:cNvPr>
          <p:cNvSpPr>
            <a:spLocks noGrp="1"/>
          </p:cNvSpPr>
          <p:nvPr>
            <p:ph type="subTitle" idx="1"/>
          </p:nvPr>
        </p:nvSpPr>
        <p:spPr/>
        <p:txBody>
          <a:bodyPr/>
          <a:lstStyle/>
          <a:p>
            <a:r>
              <a:rPr lang="es-MX" dirty="0"/>
              <a:t>EDUCATRÓNICA VOLUMEN 2</a:t>
            </a:r>
          </a:p>
        </p:txBody>
      </p:sp>
    </p:spTree>
    <p:extLst>
      <p:ext uri="{BB962C8B-B14F-4D97-AF65-F5344CB8AC3E}">
        <p14:creationId xmlns:p14="http://schemas.microsoft.com/office/powerpoint/2010/main" val="22962369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158617E-25C1-14A7-04CC-4B557AF19877}"/>
              </a:ext>
            </a:extLst>
          </p:cNvPr>
          <p:cNvSpPr>
            <a:spLocks noGrp="1"/>
          </p:cNvSpPr>
          <p:nvPr>
            <p:ph type="title"/>
          </p:nvPr>
        </p:nvSpPr>
        <p:spPr/>
        <p:txBody>
          <a:bodyPr/>
          <a:lstStyle/>
          <a:p>
            <a:r>
              <a:rPr lang="es-MX" dirty="0"/>
              <a:t>Conexiones </a:t>
            </a:r>
          </a:p>
        </p:txBody>
      </p:sp>
      <p:pic>
        <p:nvPicPr>
          <p:cNvPr id="3" name="Imagen 2" descr="Gráfico&#10;&#10;Descripción generada automáticamente">
            <a:extLst>
              <a:ext uri="{FF2B5EF4-FFF2-40B4-BE49-F238E27FC236}">
                <a16:creationId xmlns:a16="http://schemas.microsoft.com/office/drawing/2014/main" id="{16643728-29AD-BF98-48CD-7E91E41937FF}"/>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5423"/>
          <a:stretch/>
        </p:blipFill>
        <p:spPr>
          <a:xfrm>
            <a:off x="1888921" y="830165"/>
            <a:ext cx="8414158" cy="6027835"/>
          </a:xfrm>
          <a:prstGeom prst="rect">
            <a:avLst/>
          </a:prstGeom>
        </p:spPr>
      </p:pic>
    </p:spTree>
    <p:extLst>
      <p:ext uri="{BB962C8B-B14F-4D97-AF65-F5344CB8AC3E}">
        <p14:creationId xmlns:p14="http://schemas.microsoft.com/office/powerpoint/2010/main" val="41487344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FA8AFF1-46B1-2916-DC21-6B860B22777B}"/>
              </a:ext>
            </a:extLst>
          </p:cNvPr>
          <p:cNvSpPr>
            <a:spLocks noGrp="1"/>
          </p:cNvSpPr>
          <p:nvPr>
            <p:ph type="title"/>
          </p:nvPr>
        </p:nvSpPr>
        <p:spPr/>
        <p:txBody>
          <a:bodyPr/>
          <a:lstStyle/>
          <a:p>
            <a:r>
              <a:rPr lang="es-MX" dirty="0"/>
              <a:t>Paso 1</a:t>
            </a:r>
          </a:p>
        </p:txBody>
      </p:sp>
      <p:pic>
        <p:nvPicPr>
          <p:cNvPr id="3" name="Imagen 2" descr="Calendario&#10;&#10;Descripción generada automáticamente">
            <a:extLst>
              <a:ext uri="{FF2B5EF4-FFF2-40B4-BE49-F238E27FC236}">
                <a16:creationId xmlns:a16="http://schemas.microsoft.com/office/drawing/2014/main" id="{B2AB8E2F-0713-E22D-7B23-7BF451D30C14}"/>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8232"/>
          <a:stretch/>
        </p:blipFill>
        <p:spPr>
          <a:xfrm>
            <a:off x="421620" y="1855013"/>
            <a:ext cx="11348760" cy="4378007"/>
          </a:xfrm>
          <a:prstGeom prst="rect">
            <a:avLst/>
          </a:prstGeom>
        </p:spPr>
      </p:pic>
      <p:sp>
        <p:nvSpPr>
          <p:cNvPr id="4" name="Globo: línea doblada con barra de énfasis 3">
            <a:extLst>
              <a:ext uri="{FF2B5EF4-FFF2-40B4-BE49-F238E27FC236}">
                <a16:creationId xmlns:a16="http://schemas.microsoft.com/office/drawing/2014/main" id="{149EEEE3-0BBD-D342-B83E-775CDC98930F}"/>
              </a:ext>
            </a:extLst>
          </p:cNvPr>
          <p:cNvSpPr/>
          <p:nvPr/>
        </p:nvSpPr>
        <p:spPr>
          <a:xfrm>
            <a:off x="3326383" y="830997"/>
            <a:ext cx="1118795" cy="344244"/>
          </a:xfrm>
          <a:prstGeom prst="accentCallout2">
            <a:avLst>
              <a:gd name="adj1" fmla="val 48601"/>
              <a:gd name="adj2" fmla="val 106961"/>
              <a:gd name="adj3" fmla="val 41964"/>
              <a:gd name="adj4" fmla="val 221840"/>
              <a:gd name="adj5" fmla="val 293992"/>
              <a:gd name="adj6" fmla="val 446017"/>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Arduino</a:t>
            </a:r>
          </a:p>
        </p:txBody>
      </p:sp>
    </p:spTree>
    <p:extLst>
      <p:ext uri="{BB962C8B-B14F-4D97-AF65-F5344CB8AC3E}">
        <p14:creationId xmlns:p14="http://schemas.microsoft.com/office/powerpoint/2010/main" val="41804052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F448F8-B7E2-76FB-BC90-80A1905A8923}"/>
              </a:ext>
            </a:extLst>
          </p:cNvPr>
          <p:cNvSpPr>
            <a:spLocks noGrp="1"/>
          </p:cNvSpPr>
          <p:nvPr>
            <p:ph type="title"/>
          </p:nvPr>
        </p:nvSpPr>
        <p:spPr/>
        <p:txBody>
          <a:bodyPr/>
          <a:lstStyle/>
          <a:p>
            <a:r>
              <a:rPr lang="es-MX" dirty="0"/>
              <a:t>Paso 2</a:t>
            </a:r>
          </a:p>
        </p:txBody>
      </p:sp>
      <p:pic>
        <p:nvPicPr>
          <p:cNvPr id="3" name="Imagen 2" descr="Calendario&#10;&#10;Descripción generada automáticamente con confianza media">
            <a:extLst>
              <a:ext uri="{FF2B5EF4-FFF2-40B4-BE49-F238E27FC236}">
                <a16:creationId xmlns:a16="http://schemas.microsoft.com/office/drawing/2014/main" id="{9F446B37-1439-9E4A-E34A-BC349DCB9D98}"/>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8984"/>
          <a:stretch/>
        </p:blipFill>
        <p:spPr>
          <a:xfrm>
            <a:off x="421621" y="1342991"/>
            <a:ext cx="11373300" cy="4803122"/>
          </a:xfrm>
          <a:prstGeom prst="rect">
            <a:avLst/>
          </a:prstGeom>
        </p:spPr>
      </p:pic>
      <p:sp>
        <p:nvSpPr>
          <p:cNvPr id="4" name="Globo: línea doblada con barra de énfasis 3">
            <a:extLst>
              <a:ext uri="{FF2B5EF4-FFF2-40B4-BE49-F238E27FC236}">
                <a16:creationId xmlns:a16="http://schemas.microsoft.com/office/drawing/2014/main" id="{F7D8A024-183F-C715-3B48-62EBDE197D0E}"/>
              </a:ext>
            </a:extLst>
          </p:cNvPr>
          <p:cNvSpPr/>
          <p:nvPr/>
        </p:nvSpPr>
        <p:spPr>
          <a:xfrm>
            <a:off x="2268186" y="243376"/>
            <a:ext cx="1118795" cy="344244"/>
          </a:xfrm>
          <a:prstGeom prst="accentCallout2">
            <a:avLst>
              <a:gd name="adj1" fmla="val 48601"/>
              <a:gd name="adj2" fmla="val 106961"/>
              <a:gd name="adj3" fmla="val 41964"/>
              <a:gd name="adj4" fmla="val 221840"/>
              <a:gd name="adj5" fmla="val 332037"/>
              <a:gd name="adj6" fmla="val 430985"/>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a:t>
            </a:r>
          </a:p>
        </p:txBody>
      </p:sp>
      <p:sp>
        <p:nvSpPr>
          <p:cNvPr id="5" name="Bocadillo: ovalado 4">
            <a:extLst>
              <a:ext uri="{FF2B5EF4-FFF2-40B4-BE49-F238E27FC236}">
                <a16:creationId xmlns:a16="http://schemas.microsoft.com/office/drawing/2014/main" id="{9024ECD5-99C6-B67C-F741-E9EC00B60331}"/>
              </a:ext>
            </a:extLst>
          </p:cNvPr>
          <p:cNvSpPr/>
          <p:nvPr/>
        </p:nvSpPr>
        <p:spPr>
          <a:xfrm>
            <a:off x="8554475" y="415498"/>
            <a:ext cx="957734" cy="612648"/>
          </a:xfrm>
          <a:prstGeom prst="wedgeEllipseCallout">
            <a:avLst>
              <a:gd name="adj1" fmla="val -83424"/>
              <a:gd name="adj2" fmla="val 217546"/>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000" dirty="0"/>
              <a:t>5V</a:t>
            </a:r>
          </a:p>
        </p:txBody>
      </p:sp>
    </p:spTree>
    <p:extLst>
      <p:ext uri="{BB962C8B-B14F-4D97-AF65-F5344CB8AC3E}">
        <p14:creationId xmlns:p14="http://schemas.microsoft.com/office/powerpoint/2010/main" val="41075073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B6F01B-8F38-ABC9-664C-EE3DDED6B963}"/>
              </a:ext>
            </a:extLst>
          </p:cNvPr>
          <p:cNvSpPr>
            <a:spLocks noGrp="1"/>
          </p:cNvSpPr>
          <p:nvPr>
            <p:ph type="title"/>
          </p:nvPr>
        </p:nvSpPr>
        <p:spPr/>
        <p:txBody>
          <a:bodyPr/>
          <a:lstStyle/>
          <a:p>
            <a:r>
              <a:rPr lang="es-MX" dirty="0"/>
              <a:t>Paso 3</a:t>
            </a:r>
          </a:p>
        </p:txBody>
      </p:sp>
      <p:pic>
        <p:nvPicPr>
          <p:cNvPr id="3" name="Imagen 2" descr="Tabla, Calendario&#10;&#10;Descripción generada automáticamente con confianza media">
            <a:extLst>
              <a:ext uri="{FF2B5EF4-FFF2-40B4-BE49-F238E27FC236}">
                <a16:creationId xmlns:a16="http://schemas.microsoft.com/office/drawing/2014/main" id="{5E3F9B59-E403-BC6E-E977-29500CBBCEDB}"/>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8984"/>
          <a:stretch/>
        </p:blipFill>
        <p:spPr>
          <a:xfrm>
            <a:off x="421200" y="1342800"/>
            <a:ext cx="11371591" cy="4802400"/>
          </a:xfrm>
          <a:prstGeom prst="rect">
            <a:avLst/>
          </a:prstGeom>
        </p:spPr>
      </p:pic>
      <p:sp>
        <p:nvSpPr>
          <p:cNvPr id="4" name="Globo: línea doblada con barra de énfasis 3">
            <a:extLst>
              <a:ext uri="{FF2B5EF4-FFF2-40B4-BE49-F238E27FC236}">
                <a16:creationId xmlns:a16="http://schemas.microsoft.com/office/drawing/2014/main" id="{B020DC0E-C6E7-99AF-6544-6B0D59BFA0DD}"/>
              </a:ext>
            </a:extLst>
          </p:cNvPr>
          <p:cNvSpPr/>
          <p:nvPr/>
        </p:nvSpPr>
        <p:spPr>
          <a:xfrm>
            <a:off x="2268186" y="243376"/>
            <a:ext cx="1118795" cy="344244"/>
          </a:xfrm>
          <a:prstGeom prst="accentCallout2">
            <a:avLst>
              <a:gd name="adj1" fmla="val 48601"/>
              <a:gd name="adj2" fmla="val 106961"/>
              <a:gd name="adj3" fmla="val 41964"/>
              <a:gd name="adj4" fmla="val 221840"/>
              <a:gd name="adj5" fmla="val 395020"/>
              <a:gd name="adj6" fmla="val 433513"/>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a:t>
            </a:r>
          </a:p>
        </p:txBody>
      </p:sp>
      <p:sp>
        <p:nvSpPr>
          <p:cNvPr id="5" name="Bocadillo: ovalado 4">
            <a:extLst>
              <a:ext uri="{FF2B5EF4-FFF2-40B4-BE49-F238E27FC236}">
                <a16:creationId xmlns:a16="http://schemas.microsoft.com/office/drawing/2014/main" id="{326D8690-9EAE-1CA4-3789-A882C98B08A0}"/>
              </a:ext>
            </a:extLst>
          </p:cNvPr>
          <p:cNvSpPr/>
          <p:nvPr/>
        </p:nvSpPr>
        <p:spPr>
          <a:xfrm>
            <a:off x="8488488" y="352562"/>
            <a:ext cx="957734" cy="612648"/>
          </a:xfrm>
          <a:prstGeom prst="wedgeEllipseCallout">
            <a:avLst>
              <a:gd name="adj1" fmla="val -117874"/>
              <a:gd name="adj2" fmla="val 226779"/>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000" dirty="0"/>
              <a:t>GND</a:t>
            </a:r>
          </a:p>
        </p:txBody>
      </p:sp>
    </p:spTree>
    <p:extLst>
      <p:ext uri="{BB962C8B-B14F-4D97-AF65-F5344CB8AC3E}">
        <p14:creationId xmlns:p14="http://schemas.microsoft.com/office/powerpoint/2010/main" val="7913395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2B291C-B4C3-D153-0E7C-08B14E916BD1}"/>
              </a:ext>
            </a:extLst>
          </p:cNvPr>
          <p:cNvSpPr>
            <a:spLocks noGrp="1"/>
          </p:cNvSpPr>
          <p:nvPr>
            <p:ph type="title"/>
          </p:nvPr>
        </p:nvSpPr>
        <p:spPr/>
        <p:txBody>
          <a:bodyPr/>
          <a:lstStyle/>
          <a:p>
            <a:r>
              <a:rPr lang="es-MX" dirty="0"/>
              <a:t>Paso 4</a:t>
            </a:r>
          </a:p>
        </p:txBody>
      </p:sp>
      <p:pic>
        <p:nvPicPr>
          <p:cNvPr id="3" name="Imagen 2" descr="Tabla&#10;&#10;Descripción generada automáticamente con confianza baja">
            <a:extLst>
              <a:ext uri="{FF2B5EF4-FFF2-40B4-BE49-F238E27FC236}">
                <a16:creationId xmlns:a16="http://schemas.microsoft.com/office/drawing/2014/main" id="{3A2168B8-D99C-D1A3-07A9-53969BD6FFA6}"/>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8984"/>
          <a:stretch/>
        </p:blipFill>
        <p:spPr>
          <a:xfrm>
            <a:off x="421200" y="1342800"/>
            <a:ext cx="11371591" cy="4802400"/>
          </a:xfrm>
          <a:prstGeom prst="rect">
            <a:avLst/>
          </a:prstGeom>
        </p:spPr>
      </p:pic>
      <p:sp>
        <p:nvSpPr>
          <p:cNvPr id="4" name="Globo: línea doblada con barra de énfasis 3">
            <a:extLst>
              <a:ext uri="{FF2B5EF4-FFF2-40B4-BE49-F238E27FC236}">
                <a16:creationId xmlns:a16="http://schemas.microsoft.com/office/drawing/2014/main" id="{D5F1C241-EB9D-F508-88C5-636A4C0112BD}"/>
              </a:ext>
            </a:extLst>
          </p:cNvPr>
          <p:cNvSpPr/>
          <p:nvPr/>
        </p:nvSpPr>
        <p:spPr>
          <a:xfrm>
            <a:off x="0" y="830997"/>
            <a:ext cx="1367797" cy="344244"/>
          </a:xfrm>
          <a:prstGeom prst="accentCallout2">
            <a:avLst>
              <a:gd name="adj1" fmla="val 48601"/>
              <a:gd name="adj2" fmla="val 106961"/>
              <a:gd name="adj3" fmla="val 51339"/>
              <a:gd name="adj4" fmla="val 154988"/>
              <a:gd name="adj5" fmla="val 873638"/>
              <a:gd name="adj6" fmla="val 321559"/>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Resistencia</a:t>
            </a:r>
          </a:p>
        </p:txBody>
      </p:sp>
    </p:spTree>
    <p:extLst>
      <p:ext uri="{BB962C8B-B14F-4D97-AF65-F5344CB8AC3E}">
        <p14:creationId xmlns:p14="http://schemas.microsoft.com/office/powerpoint/2010/main" val="28915991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2140B11-87CB-EF98-7E4F-43605490A480}"/>
              </a:ext>
            </a:extLst>
          </p:cNvPr>
          <p:cNvSpPr>
            <a:spLocks noGrp="1"/>
          </p:cNvSpPr>
          <p:nvPr>
            <p:ph type="title"/>
          </p:nvPr>
        </p:nvSpPr>
        <p:spPr/>
        <p:txBody>
          <a:bodyPr/>
          <a:lstStyle/>
          <a:p>
            <a:r>
              <a:rPr lang="es-MX" dirty="0"/>
              <a:t>Paso 5</a:t>
            </a:r>
          </a:p>
        </p:txBody>
      </p:sp>
      <p:pic>
        <p:nvPicPr>
          <p:cNvPr id="3" name="Imagen 2" descr="Imagen que contiene Tabla&#10;&#10;Descripción generada automáticamente">
            <a:extLst>
              <a:ext uri="{FF2B5EF4-FFF2-40B4-BE49-F238E27FC236}">
                <a16:creationId xmlns:a16="http://schemas.microsoft.com/office/drawing/2014/main" id="{CB18EF3E-397A-916C-4F8C-91F3FE16D07C}"/>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8984"/>
          <a:stretch/>
        </p:blipFill>
        <p:spPr>
          <a:xfrm>
            <a:off x="421200" y="1342800"/>
            <a:ext cx="11371591" cy="4802400"/>
          </a:xfrm>
          <a:prstGeom prst="rect">
            <a:avLst/>
          </a:prstGeom>
        </p:spPr>
      </p:pic>
      <p:sp>
        <p:nvSpPr>
          <p:cNvPr id="4" name="Globo: línea doblada con barra de énfasis 3">
            <a:extLst>
              <a:ext uri="{FF2B5EF4-FFF2-40B4-BE49-F238E27FC236}">
                <a16:creationId xmlns:a16="http://schemas.microsoft.com/office/drawing/2014/main" id="{D1E2D10C-0F6C-51D2-4D55-4E814CE1B5B9}"/>
              </a:ext>
            </a:extLst>
          </p:cNvPr>
          <p:cNvSpPr/>
          <p:nvPr/>
        </p:nvSpPr>
        <p:spPr>
          <a:xfrm>
            <a:off x="0" y="830997"/>
            <a:ext cx="1367797" cy="344244"/>
          </a:xfrm>
          <a:prstGeom prst="accentCallout2">
            <a:avLst>
              <a:gd name="adj1" fmla="val 48601"/>
              <a:gd name="adj2" fmla="val 106961"/>
              <a:gd name="adj3" fmla="val 51339"/>
              <a:gd name="adj4" fmla="val 154988"/>
              <a:gd name="adj5" fmla="val 854469"/>
              <a:gd name="adj6" fmla="val 295369"/>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Resistencia</a:t>
            </a:r>
          </a:p>
        </p:txBody>
      </p:sp>
    </p:spTree>
    <p:extLst>
      <p:ext uri="{BB962C8B-B14F-4D97-AF65-F5344CB8AC3E}">
        <p14:creationId xmlns:p14="http://schemas.microsoft.com/office/powerpoint/2010/main" val="86097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5B75DB-CE48-5385-AA57-CAB66E6C0DCE}"/>
              </a:ext>
            </a:extLst>
          </p:cNvPr>
          <p:cNvSpPr>
            <a:spLocks noGrp="1"/>
          </p:cNvSpPr>
          <p:nvPr>
            <p:ph type="title"/>
          </p:nvPr>
        </p:nvSpPr>
        <p:spPr/>
        <p:txBody>
          <a:bodyPr/>
          <a:lstStyle/>
          <a:p>
            <a:r>
              <a:rPr lang="es-MX" dirty="0"/>
              <a:t>Paso 6</a:t>
            </a:r>
          </a:p>
        </p:txBody>
      </p:sp>
      <p:pic>
        <p:nvPicPr>
          <p:cNvPr id="3" name="Imagen 2" descr="Imagen que contiene Tabla&#10;&#10;Descripción generada automáticamente">
            <a:extLst>
              <a:ext uri="{FF2B5EF4-FFF2-40B4-BE49-F238E27FC236}">
                <a16:creationId xmlns:a16="http://schemas.microsoft.com/office/drawing/2014/main" id="{CF0FE181-122F-DA91-7C59-D97E0FC227B6}"/>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8984"/>
          <a:stretch/>
        </p:blipFill>
        <p:spPr>
          <a:xfrm>
            <a:off x="421200" y="1342800"/>
            <a:ext cx="11371591" cy="4802400"/>
          </a:xfrm>
          <a:prstGeom prst="rect">
            <a:avLst/>
          </a:prstGeom>
        </p:spPr>
      </p:pic>
      <p:sp>
        <p:nvSpPr>
          <p:cNvPr id="4" name="Globo: línea doblada con barra de énfasis 3">
            <a:extLst>
              <a:ext uri="{FF2B5EF4-FFF2-40B4-BE49-F238E27FC236}">
                <a16:creationId xmlns:a16="http://schemas.microsoft.com/office/drawing/2014/main" id="{B7907BF1-3469-8E65-596A-363F2355F1E9}"/>
              </a:ext>
            </a:extLst>
          </p:cNvPr>
          <p:cNvSpPr/>
          <p:nvPr/>
        </p:nvSpPr>
        <p:spPr>
          <a:xfrm>
            <a:off x="0" y="830997"/>
            <a:ext cx="1367797" cy="344244"/>
          </a:xfrm>
          <a:prstGeom prst="accentCallout2">
            <a:avLst>
              <a:gd name="adj1" fmla="val 48601"/>
              <a:gd name="adj2" fmla="val 106961"/>
              <a:gd name="adj3" fmla="val 51339"/>
              <a:gd name="adj4" fmla="val 154988"/>
              <a:gd name="adj5" fmla="val 857208"/>
              <a:gd name="adj6" fmla="val 265734"/>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Resistencia</a:t>
            </a:r>
          </a:p>
        </p:txBody>
      </p:sp>
    </p:spTree>
    <p:extLst>
      <p:ext uri="{BB962C8B-B14F-4D97-AF65-F5344CB8AC3E}">
        <p14:creationId xmlns:p14="http://schemas.microsoft.com/office/powerpoint/2010/main" val="14873363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22445A9-9DD4-20C9-991A-0E48D89AB9BD}"/>
              </a:ext>
            </a:extLst>
          </p:cNvPr>
          <p:cNvSpPr>
            <a:spLocks noGrp="1"/>
          </p:cNvSpPr>
          <p:nvPr>
            <p:ph type="title"/>
          </p:nvPr>
        </p:nvSpPr>
        <p:spPr/>
        <p:txBody>
          <a:bodyPr/>
          <a:lstStyle/>
          <a:p>
            <a:r>
              <a:rPr lang="es-MX" dirty="0"/>
              <a:t>Paso 7</a:t>
            </a:r>
          </a:p>
        </p:txBody>
      </p:sp>
      <p:pic>
        <p:nvPicPr>
          <p:cNvPr id="3" name="Imagen 2" descr="Imagen que contiene Tabla&#10;&#10;Descripción generada automáticamente">
            <a:extLst>
              <a:ext uri="{FF2B5EF4-FFF2-40B4-BE49-F238E27FC236}">
                <a16:creationId xmlns:a16="http://schemas.microsoft.com/office/drawing/2014/main" id="{BE97BE2A-1FB1-B24C-C047-CB838B3BCCC3}"/>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8984"/>
          <a:stretch/>
        </p:blipFill>
        <p:spPr>
          <a:xfrm>
            <a:off x="421200" y="1342800"/>
            <a:ext cx="11371591" cy="4802400"/>
          </a:xfrm>
          <a:prstGeom prst="rect">
            <a:avLst/>
          </a:prstGeom>
        </p:spPr>
      </p:pic>
      <p:sp>
        <p:nvSpPr>
          <p:cNvPr id="4" name="Globo: línea doblada con barra de énfasis 3">
            <a:extLst>
              <a:ext uri="{FF2B5EF4-FFF2-40B4-BE49-F238E27FC236}">
                <a16:creationId xmlns:a16="http://schemas.microsoft.com/office/drawing/2014/main" id="{26555F3A-3C1F-083A-F7D7-D2A88DFFCDF3}"/>
              </a:ext>
            </a:extLst>
          </p:cNvPr>
          <p:cNvSpPr/>
          <p:nvPr/>
        </p:nvSpPr>
        <p:spPr>
          <a:xfrm>
            <a:off x="0" y="830997"/>
            <a:ext cx="1367797" cy="344244"/>
          </a:xfrm>
          <a:prstGeom prst="accentCallout2">
            <a:avLst>
              <a:gd name="adj1" fmla="val 48601"/>
              <a:gd name="adj2" fmla="val 106961"/>
              <a:gd name="adj3" fmla="val 51339"/>
              <a:gd name="adj4" fmla="val 154988"/>
              <a:gd name="adj5" fmla="val 851730"/>
              <a:gd name="adj6" fmla="val 240234"/>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Resistencia</a:t>
            </a:r>
          </a:p>
        </p:txBody>
      </p:sp>
    </p:spTree>
    <p:extLst>
      <p:ext uri="{BB962C8B-B14F-4D97-AF65-F5344CB8AC3E}">
        <p14:creationId xmlns:p14="http://schemas.microsoft.com/office/powerpoint/2010/main" val="25814969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ECFCD80-28EE-01C9-34B5-CBB5C8DE59E2}"/>
              </a:ext>
            </a:extLst>
          </p:cNvPr>
          <p:cNvSpPr>
            <a:spLocks noGrp="1"/>
          </p:cNvSpPr>
          <p:nvPr>
            <p:ph type="title"/>
          </p:nvPr>
        </p:nvSpPr>
        <p:spPr/>
        <p:txBody>
          <a:bodyPr/>
          <a:lstStyle/>
          <a:p>
            <a:r>
              <a:rPr lang="es-MX" dirty="0"/>
              <a:t>Paso 8</a:t>
            </a:r>
          </a:p>
        </p:txBody>
      </p:sp>
      <p:pic>
        <p:nvPicPr>
          <p:cNvPr id="3" name="Imagen 2" descr="Imagen que contiene Tabla&#10;&#10;Descripción generada automáticamente">
            <a:extLst>
              <a:ext uri="{FF2B5EF4-FFF2-40B4-BE49-F238E27FC236}">
                <a16:creationId xmlns:a16="http://schemas.microsoft.com/office/drawing/2014/main" id="{5CF0EBBE-9DE2-D51D-8FFE-023ED31DE6C1}"/>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8984"/>
          <a:stretch/>
        </p:blipFill>
        <p:spPr>
          <a:xfrm>
            <a:off x="421200" y="1342800"/>
            <a:ext cx="11371591" cy="4802400"/>
          </a:xfrm>
          <a:prstGeom prst="rect">
            <a:avLst/>
          </a:prstGeom>
        </p:spPr>
      </p:pic>
      <p:sp>
        <p:nvSpPr>
          <p:cNvPr id="4" name="Globo: línea doblada con barra de énfasis 3">
            <a:extLst>
              <a:ext uri="{FF2B5EF4-FFF2-40B4-BE49-F238E27FC236}">
                <a16:creationId xmlns:a16="http://schemas.microsoft.com/office/drawing/2014/main" id="{B0EA7731-D3A1-3739-88E2-F5AC344431F9}"/>
              </a:ext>
            </a:extLst>
          </p:cNvPr>
          <p:cNvSpPr/>
          <p:nvPr/>
        </p:nvSpPr>
        <p:spPr>
          <a:xfrm>
            <a:off x="0" y="830997"/>
            <a:ext cx="1367797" cy="344244"/>
          </a:xfrm>
          <a:prstGeom prst="accentCallout2">
            <a:avLst>
              <a:gd name="adj1" fmla="val 48601"/>
              <a:gd name="adj2" fmla="val 106961"/>
              <a:gd name="adj3" fmla="val 51339"/>
              <a:gd name="adj4" fmla="val 154988"/>
              <a:gd name="adj5" fmla="val 859946"/>
              <a:gd name="adj6" fmla="val 207842"/>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Resistencia</a:t>
            </a:r>
          </a:p>
        </p:txBody>
      </p:sp>
    </p:spTree>
    <p:extLst>
      <p:ext uri="{BB962C8B-B14F-4D97-AF65-F5344CB8AC3E}">
        <p14:creationId xmlns:p14="http://schemas.microsoft.com/office/powerpoint/2010/main" val="1686970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8EFD27-635D-59F3-08E2-2E514100F55D}"/>
              </a:ext>
            </a:extLst>
          </p:cNvPr>
          <p:cNvSpPr>
            <a:spLocks noGrp="1"/>
          </p:cNvSpPr>
          <p:nvPr>
            <p:ph type="title"/>
          </p:nvPr>
        </p:nvSpPr>
        <p:spPr/>
        <p:txBody>
          <a:bodyPr/>
          <a:lstStyle/>
          <a:p>
            <a:r>
              <a:rPr lang="es-MX" dirty="0"/>
              <a:t>Paso 9</a:t>
            </a:r>
          </a:p>
        </p:txBody>
      </p:sp>
      <p:pic>
        <p:nvPicPr>
          <p:cNvPr id="3" name="Imagen 2" descr="Imagen que contiene Tabla&#10;&#10;Descripción generada automáticamente">
            <a:extLst>
              <a:ext uri="{FF2B5EF4-FFF2-40B4-BE49-F238E27FC236}">
                <a16:creationId xmlns:a16="http://schemas.microsoft.com/office/drawing/2014/main" id="{51D9B6C6-E043-681A-DE41-D1DB5ED60335}"/>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8984"/>
          <a:stretch/>
        </p:blipFill>
        <p:spPr>
          <a:xfrm>
            <a:off x="421200" y="1342800"/>
            <a:ext cx="11371593" cy="4802400"/>
          </a:xfrm>
          <a:prstGeom prst="rect">
            <a:avLst/>
          </a:prstGeom>
        </p:spPr>
      </p:pic>
      <p:sp>
        <p:nvSpPr>
          <p:cNvPr id="4" name="Globo: línea doblada con barra de énfasis 3">
            <a:extLst>
              <a:ext uri="{FF2B5EF4-FFF2-40B4-BE49-F238E27FC236}">
                <a16:creationId xmlns:a16="http://schemas.microsoft.com/office/drawing/2014/main" id="{2B5A4C3C-C084-EEA4-F5C6-8C419415E0F2}"/>
              </a:ext>
            </a:extLst>
          </p:cNvPr>
          <p:cNvSpPr/>
          <p:nvPr/>
        </p:nvSpPr>
        <p:spPr>
          <a:xfrm>
            <a:off x="0" y="830997"/>
            <a:ext cx="1367797" cy="344244"/>
          </a:xfrm>
          <a:prstGeom prst="accentCallout2">
            <a:avLst>
              <a:gd name="adj1" fmla="val 48601"/>
              <a:gd name="adj2" fmla="val 106961"/>
              <a:gd name="adj3" fmla="val 51339"/>
              <a:gd name="adj4" fmla="val 154988"/>
              <a:gd name="adj5" fmla="val 870899"/>
              <a:gd name="adj6" fmla="val 179585"/>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Resistencia</a:t>
            </a:r>
          </a:p>
        </p:txBody>
      </p:sp>
    </p:spTree>
    <p:extLst>
      <p:ext uri="{BB962C8B-B14F-4D97-AF65-F5344CB8AC3E}">
        <p14:creationId xmlns:p14="http://schemas.microsoft.com/office/powerpoint/2010/main" val="16895792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8D13A7-3DEC-9C53-BCD7-5AA342599FD1}"/>
              </a:ext>
            </a:extLst>
          </p:cNvPr>
          <p:cNvSpPr>
            <a:spLocks noGrp="1"/>
          </p:cNvSpPr>
          <p:nvPr>
            <p:ph type="title"/>
          </p:nvPr>
        </p:nvSpPr>
        <p:spPr/>
        <p:txBody>
          <a:bodyPr/>
          <a:lstStyle/>
          <a:p>
            <a:r>
              <a:rPr lang="es-MX" dirty="0"/>
              <a:t>Contenido </a:t>
            </a:r>
          </a:p>
        </p:txBody>
      </p:sp>
      <p:sp>
        <p:nvSpPr>
          <p:cNvPr id="3" name="Marcador de contenido 2">
            <a:extLst>
              <a:ext uri="{FF2B5EF4-FFF2-40B4-BE49-F238E27FC236}">
                <a16:creationId xmlns:a16="http://schemas.microsoft.com/office/drawing/2014/main" id="{43DCA2D2-F867-8288-8F40-1352CBE5B80F}"/>
              </a:ext>
            </a:extLst>
          </p:cNvPr>
          <p:cNvSpPr>
            <a:spLocks noGrp="1"/>
          </p:cNvSpPr>
          <p:nvPr>
            <p:ph idx="1"/>
          </p:nvPr>
        </p:nvSpPr>
        <p:spPr/>
        <p:txBody>
          <a:bodyPr>
            <a:normAutofit/>
          </a:bodyPr>
          <a:lstStyle/>
          <a:p>
            <a:pPr marL="457200" indent="-457200">
              <a:buFont typeface="+mj-lt"/>
              <a:buAutoNum type="arabicPeriod"/>
            </a:pPr>
            <a:r>
              <a:rPr lang="es-MX" sz="2800" dirty="0"/>
              <a:t>Aprendizaje</a:t>
            </a:r>
          </a:p>
          <a:p>
            <a:pPr marL="457200" indent="-457200">
              <a:buFont typeface="+mj-lt"/>
              <a:buAutoNum type="arabicPeriod"/>
            </a:pPr>
            <a:r>
              <a:rPr lang="es-MX" sz="2800" dirty="0"/>
              <a:t>Objetivo</a:t>
            </a:r>
          </a:p>
          <a:p>
            <a:pPr marL="457200" indent="-457200">
              <a:buFont typeface="+mj-lt"/>
              <a:buAutoNum type="arabicPeriod"/>
            </a:pPr>
            <a:r>
              <a:rPr lang="es-MX" sz="2800" dirty="0"/>
              <a:t>Forma de trabajo</a:t>
            </a:r>
          </a:p>
          <a:p>
            <a:pPr marL="457200" indent="-457200">
              <a:buFont typeface="+mj-lt"/>
              <a:buAutoNum type="arabicPeriod"/>
            </a:pPr>
            <a:r>
              <a:rPr lang="es-MX" sz="2800" dirty="0"/>
              <a:t>Introducción </a:t>
            </a:r>
          </a:p>
          <a:p>
            <a:pPr marL="457200" indent="-457200">
              <a:buFont typeface="+mj-lt"/>
              <a:buAutoNum type="arabicPeriod"/>
            </a:pPr>
            <a:r>
              <a:rPr lang="es-MX" sz="2800" dirty="0"/>
              <a:t>Componentes necesarios</a:t>
            </a:r>
          </a:p>
          <a:p>
            <a:pPr marL="457200" indent="-457200">
              <a:buFont typeface="+mj-lt"/>
              <a:buAutoNum type="arabicPeriod"/>
            </a:pPr>
            <a:r>
              <a:rPr lang="es-MX" sz="2800" dirty="0"/>
              <a:t>Construcción</a:t>
            </a:r>
          </a:p>
          <a:p>
            <a:pPr marL="457200" indent="-457200">
              <a:buFont typeface="+mj-lt"/>
              <a:buAutoNum type="arabicPeriod"/>
            </a:pPr>
            <a:r>
              <a:rPr lang="es-MX" sz="2800" dirty="0"/>
              <a:t>Conexiones</a:t>
            </a:r>
          </a:p>
          <a:p>
            <a:pPr marL="457200" indent="-457200">
              <a:buFont typeface="+mj-lt"/>
              <a:buAutoNum type="arabicPeriod"/>
            </a:pPr>
            <a:r>
              <a:rPr lang="es-MX" sz="2800" dirty="0"/>
              <a:t>Programación</a:t>
            </a:r>
          </a:p>
          <a:p>
            <a:pPr marL="457200" indent="-457200">
              <a:buFont typeface="+mj-lt"/>
              <a:buAutoNum type="arabicPeriod"/>
            </a:pPr>
            <a:r>
              <a:rPr lang="es-MX" sz="2800" dirty="0"/>
              <a:t>Retos </a:t>
            </a:r>
          </a:p>
          <a:p>
            <a:endParaRPr lang="es-MX" sz="2800" dirty="0"/>
          </a:p>
        </p:txBody>
      </p:sp>
    </p:spTree>
    <p:extLst>
      <p:ext uri="{BB962C8B-B14F-4D97-AF65-F5344CB8AC3E}">
        <p14:creationId xmlns:p14="http://schemas.microsoft.com/office/powerpoint/2010/main" val="31623094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562E1D-C184-C000-ACE5-F790A4A85D89}"/>
              </a:ext>
            </a:extLst>
          </p:cNvPr>
          <p:cNvSpPr>
            <a:spLocks noGrp="1"/>
          </p:cNvSpPr>
          <p:nvPr>
            <p:ph type="title"/>
          </p:nvPr>
        </p:nvSpPr>
        <p:spPr/>
        <p:txBody>
          <a:bodyPr/>
          <a:lstStyle/>
          <a:p>
            <a:r>
              <a:rPr lang="es-MX" dirty="0"/>
              <a:t>Paso 10</a:t>
            </a:r>
          </a:p>
        </p:txBody>
      </p:sp>
      <p:pic>
        <p:nvPicPr>
          <p:cNvPr id="3" name="Imagen 2" descr="Imagen que contiene Gráfico&#10;&#10;Descripción generada automáticamente">
            <a:extLst>
              <a:ext uri="{FF2B5EF4-FFF2-40B4-BE49-F238E27FC236}">
                <a16:creationId xmlns:a16="http://schemas.microsoft.com/office/drawing/2014/main" id="{556ECDAF-5DB8-061C-34E9-A01DCA94084F}"/>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8984"/>
          <a:stretch/>
        </p:blipFill>
        <p:spPr>
          <a:xfrm>
            <a:off x="421200" y="1342800"/>
            <a:ext cx="11371595" cy="4802400"/>
          </a:xfrm>
          <a:prstGeom prst="rect">
            <a:avLst/>
          </a:prstGeom>
        </p:spPr>
      </p:pic>
      <p:sp>
        <p:nvSpPr>
          <p:cNvPr id="4" name="Globo: línea doblada con barra de énfasis 3">
            <a:extLst>
              <a:ext uri="{FF2B5EF4-FFF2-40B4-BE49-F238E27FC236}">
                <a16:creationId xmlns:a16="http://schemas.microsoft.com/office/drawing/2014/main" id="{673D18B6-0246-4704-2C9F-ADED0E045FFC}"/>
              </a:ext>
            </a:extLst>
          </p:cNvPr>
          <p:cNvSpPr/>
          <p:nvPr/>
        </p:nvSpPr>
        <p:spPr>
          <a:xfrm>
            <a:off x="0" y="830997"/>
            <a:ext cx="1367797" cy="344244"/>
          </a:xfrm>
          <a:prstGeom prst="accentCallout2">
            <a:avLst>
              <a:gd name="adj1" fmla="val 48601"/>
              <a:gd name="adj2" fmla="val 106961"/>
              <a:gd name="adj3" fmla="val 51339"/>
              <a:gd name="adj4" fmla="val 120528"/>
              <a:gd name="adj5" fmla="val 857207"/>
              <a:gd name="adj6" fmla="val 155463"/>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Resistencia</a:t>
            </a:r>
          </a:p>
        </p:txBody>
      </p:sp>
    </p:spTree>
    <p:extLst>
      <p:ext uri="{BB962C8B-B14F-4D97-AF65-F5344CB8AC3E}">
        <p14:creationId xmlns:p14="http://schemas.microsoft.com/office/powerpoint/2010/main" val="29986871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4EB3555-EC25-98D8-1E45-C8837C8283F7}"/>
              </a:ext>
            </a:extLst>
          </p:cNvPr>
          <p:cNvSpPr>
            <a:spLocks noGrp="1"/>
          </p:cNvSpPr>
          <p:nvPr>
            <p:ph type="title"/>
          </p:nvPr>
        </p:nvSpPr>
        <p:spPr/>
        <p:txBody>
          <a:bodyPr/>
          <a:lstStyle/>
          <a:p>
            <a:r>
              <a:rPr lang="es-MX" dirty="0"/>
              <a:t>Paso 11</a:t>
            </a:r>
          </a:p>
        </p:txBody>
      </p:sp>
      <p:pic>
        <p:nvPicPr>
          <p:cNvPr id="3" name="Imagen 2" descr="Imagen que contiene Diagrama&#10;&#10;Descripción generada automáticamente">
            <a:extLst>
              <a:ext uri="{FF2B5EF4-FFF2-40B4-BE49-F238E27FC236}">
                <a16:creationId xmlns:a16="http://schemas.microsoft.com/office/drawing/2014/main" id="{E459B849-C775-E86A-F04F-6C758CB5FF5E}"/>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7032"/>
          <a:stretch/>
        </p:blipFill>
        <p:spPr>
          <a:xfrm>
            <a:off x="1443789" y="830998"/>
            <a:ext cx="9994386" cy="5637796"/>
          </a:xfrm>
          <a:prstGeom prst="rect">
            <a:avLst/>
          </a:prstGeom>
        </p:spPr>
      </p:pic>
      <p:sp>
        <p:nvSpPr>
          <p:cNvPr id="4" name="Globo: línea doblada con barra de énfasis 3">
            <a:extLst>
              <a:ext uri="{FF2B5EF4-FFF2-40B4-BE49-F238E27FC236}">
                <a16:creationId xmlns:a16="http://schemas.microsoft.com/office/drawing/2014/main" id="{902A8168-76DC-1914-72B9-F08BE392B90A}"/>
              </a:ext>
            </a:extLst>
          </p:cNvPr>
          <p:cNvSpPr/>
          <p:nvPr/>
        </p:nvSpPr>
        <p:spPr>
          <a:xfrm>
            <a:off x="6458534" y="1313321"/>
            <a:ext cx="1118795" cy="344244"/>
          </a:xfrm>
          <a:prstGeom prst="accentCallout2">
            <a:avLst>
              <a:gd name="adj1" fmla="val 59554"/>
              <a:gd name="adj2" fmla="val -5103"/>
              <a:gd name="adj3" fmla="val 58394"/>
              <a:gd name="adj4" fmla="val -28408"/>
              <a:gd name="adj5" fmla="val 391680"/>
              <a:gd name="adj6" fmla="val -140663"/>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a:t>
            </a:r>
          </a:p>
        </p:txBody>
      </p:sp>
    </p:spTree>
    <p:extLst>
      <p:ext uri="{BB962C8B-B14F-4D97-AF65-F5344CB8AC3E}">
        <p14:creationId xmlns:p14="http://schemas.microsoft.com/office/powerpoint/2010/main" val="30749375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F30429-4D99-4437-A199-E63C122309C0}"/>
              </a:ext>
            </a:extLst>
          </p:cNvPr>
          <p:cNvSpPr>
            <a:spLocks noGrp="1"/>
          </p:cNvSpPr>
          <p:nvPr>
            <p:ph type="title"/>
          </p:nvPr>
        </p:nvSpPr>
        <p:spPr/>
        <p:txBody>
          <a:bodyPr/>
          <a:lstStyle/>
          <a:p>
            <a:r>
              <a:rPr lang="es-MX" dirty="0"/>
              <a:t>Paso 12</a:t>
            </a:r>
          </a:p>
        </p:txBody>
      </p:sp>
      <p:pic>
        <p:nvPicPr>
          <p:cNvPr id="3" name="Imagen 2" descr="Imagen que contiene Diagrama&#10;&#10;Descripción generada automáticamente">
            <a:extLst>
              <a:ext uri="{FF2B5EF4-FFF2-40B4-BE49-F238E27FC236}">
                <a16:creationId xmlns:a16="http://schemas.microsoft.com/office/drawing/2014/main" id="{549CE247-4897-92CD-E327-1C1714EB4FE6}"/>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7032"/>
          <a:stretch/>
        </p:blipFill>
        <p:spPr>
          <a:xfrm>
            <a:off x="1477584" y="831600"/>
            <a:ext cx="9958099" cy="5617326"/>
          </a:xfrm>
          <a:prstGeom prst="rect">
            <a:avLst/>
          </a:prstGeom>
        </p:spPr>
      </p:pic>
      <p:sp>
        <p:nvSpPr>
          <p:cNvPr id="4" name="Globo: línea doblada con barra de énfasis 3">
            <a:extLst>
              <a:ext uri="{FF2B5EF4-FFF2-40B4-BE49-F238E27FC236}">
                <a16:creationId xmlns:a16="http://schemas.microsoft.com/office/drawing/2014/main" id="{6099F879-3B3A-1F1C-EF31-E936BFED7055}"/>
              </a:ext>
            </a:extLst>
          </p:cNvPr>
          <p:cNvSpPr/>
          <p:nvPr/>
        </p:nvSpPr>
        <p:spPr>
          <a:xfrm>
            <a:off x="6458534" y="1313321"/>
            <a:ext cx="1118795" cy="344244"/>
          </a:xfrm>
          <a:prstGeom prst="accentCallout2">
            <a:avLst>
              <a:gd name="adj1" fmla="val 59554"/>
              <a:gd name="adj2" fmla="val -5103"/>
              <a:gd name="adj3" fmla="val 58394"/>
              <a:gd name="adj4" fmla="val -28408"/>
              <a:gd name="adj5" fmla="val 350892"/>
              <a:gd name="adj6" fmla="val -122011"/>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a:t>
            </a:r>
          </a:p>
        </p:txBody>
      </p:sp>
    </p:spTree>
    <p:extLst>
      <p:ext uri="{BB962C8B-B14F-4D97-AF65-F5344CB8AC3E}">
        <p14:creationId xmlns:p14="http://schemas.microsoft.com/office/powerpoint/2010/main" val="4543717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9FA47B4-2310-0251-DF46-AA69B9B77918}"/>
              </a:ext>
            </a:extLst>
          </p:cNvPr>
          <p:cNvSpPr>
            <a:spLocks noGrp="1"/>
          </p:cNvSpPr>
          <p:nvPr>
            <p:ph type="title"/>
          </p:nvPr>
        </p:nvSpPr>
        <p:spPr/>
        <p:txBody>
          <a:bodyPr/>
          <a:lstStyle/>
          <a:p>
            <a:r>
              <a:rPr lang="es-MX" dirty="0"/>
              <a:t>Paso 13</a:t>
            </a:r>
          </a:p>
        </p:txBody>
      </p:sp>
      <p:pic>
        <p:nvPicPr>
          <p:cNvPr id="4" name="Imagen 3" descr="Imagen que contiene Gráfico&#10;&#10;Descripción generada automáticamente">
            <a:extLst>
              <a:ext uri="{FF2B5EF4-FFF2-40B4-BE49-F238E27FC236}">
                <a16:creationId xmlns:a16="http://schemas.microsoft.com/office/drawing/2014/main" id="{66723750-AC60-9A7A-3494-D002F2504B6E}"/>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7032"/>
          <a:stretch/>
        </p:blipFill>
        <p:spPr>
          <a:xfrm>
            <a:off x="1442300" y="831600"/>
            <a:ext cx="9993385" cy="5637230"/>
          </a:xfrm>
          <a:prstGeom prst="rect">
            <a:avLst/>
          </a:prstGeom>
        </p:spPr>
      </p:pic>
      <p:sp>
        <p:nvSpPr>
          <p:cNvPr id="3" name="Globo: línea doblada con barra de énfasis 2">
            <a:extLst>
              <a:ext uri="{FF2B5EF4-FFF2-40B4-BE49-F238E27FC236}">
                <a16:creationId xmlns:a16="http://schemas.microsoft.com/office/drawing/2014/main" id="{9C903C72-6D4F-660F-127A-FFCD7EECE3DA}"/>
              </a:ext>
            </a:extLst>
          </p:cNvPr>
          <p:cNvSpPr/>
          <p:nvPr/>
        </p:nvSpPr>
        <p:spPr>
          <a:xfrm>
            <a:off x="1182375" y="1715503"/>
            <a:ext cx="1333948" cy="344244"/>
          </a:xfrm>
          <a:prstGeom prst="accentCallout2">
            <a:avLst>
              <a:gd name="adj1" fmla="val 48601"/>
              <a:gd name="adj2" fmla="val 106961"/>
              <a:gd name="adj3" fmla="val 51339"/>
              <a:gd name="adj4" fmla="val 184743"/>
              <a:gd name="adj5" fmla="val 392388"/>
              <a:gd name="adj6" fmla="val 413668"/>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a:t>
            </a:r>
          </a:p>
        </p:txBody>
      </p:sp>
      <p:sp>
        <p:nvSpPr>
          <p:cNvPr id="5" name="Globo: línea doblada con barra de énfasis 4">
            <a:extLst>
              <a:ext uri="{FF2B5EF4-FFF2-40B4-BE49-F238E27FC236}">
                <a16:creationId xmlns:a16="http://schemas.microsoft.com/office/drawing/2014/main" id="{FEAB81E0-E207-5357-39A3-BC058DAF8F2D}"/>
              </a:ext>
            </a:extLst>
          </p:cNvPr>
          <p:cNvSpPr/>
          <p:nvPr/>
        </p:nvSpPr>
        <p:spPr>
          <a:xfrm>
            <a:off x="6458534" y="1313321"/>
            <a:ext cx="1118795" cy="344244"/>
          </a:xfrm>
          <a:prstGeom prst="accentCallout2">
            <a:avLst>
              <a:gd name="adj1" fmla="val 59554"/>
              <a:gd name="adj2" fmla="val -5103"/>
              <a:gd name="adj3" fmla="val 58394"/>
              <a:gd name="adj4" fmla="val -28408"/>
              <a:gd name="adj5" fmla="val 1147768"/>
              <a:gd name="adj6" fmla="val -98418"/>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a:t>
            </a:r>
          </a:p>
        </p:txBody>
      </p:sp>
      <p:sp>
        <p:nvSpPr>
          <p:cNvPr id="6" name="Bocadillo: ovalado 5">
            <a:extLst>
              <a:ext uri="{FF2B5EF4-FFF2-40B4-BE49-F238E27FC236}">
                <a16:creationId xmlns:a16="http://schemas.microsoft.com/office/drawing/2014/main" id="{FD9F506D-FEFC-E1C0-6294-7F9DD5B1F4A1}"/>
              </a:ext>
            </a:extLst>
          </p:cNvPr>
          <p:cNvSpPr/>
          <p:nvPr/>
        </p:nvSpPr>
        <p:spPr>
          <a:xfrm>
            <a:off x="9167218" y="1274977"/>
            <a:ext cx="957734" cy="612648"/>
          </a:xfrm>
          <a:prstGeom prst="wedgeEllipseCallout">
            <a:avLst>
              <a:gd name="adj1" fmla="val -233035"/>
              <a:gd name="adj2" fmla="val 769939"/>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000" dirty="0"/>
              <a:t>D5</a:t>
            </a:r>
          </a:p>
        </p:txBody>
      </p:sp>
    </p:spTree>
    <p:extLst>
      <p:ext uri="{BB962C8B-B14F-4D97-AF65-F5344CB8AC3E}">
        <p14:creationId xmlns:p14="http://schemas.microsoft.com/office/powerpoint/2010/main" val="21412612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80613C-7E10-F122-EAF5-B244FC7D654F}"/>
              </a:ext>
            </a:extLst>
          </p:cNvPr>
          <p:cNvSpPr>
            <a:spLocks noGrp="1"/>
          </p:cNvSpPr>
          <p:nvPr>
            <p:ph type="title"/>
          </p:nvPr>
        </p:nvSpPr>
        <p:spPr/>
        <p:txBody>
          <a:bodyPr/>
          <a:lstStyle/>
          <a:p>
            <a:r>
              <a:rPr lang="es-MX" dirty="0"/>
              <a:t>Paso 14</a:t>
            </a:r>
          </a:p>
        </p:txBody>
      </p:sp>
      <p:pic>
        <p:nvPicPr>
          <p:cNvPr id="3" name="Imagen 2" descr="Imagen que contiene Gráfico&#10;&#10;Descripción generada automáticamente">
            <a:extLst>
              <a:ext uri="{FF2B5EF4-FFF2-40B4-BE49-F238E27FC236}">
                <a16:creationId xmlns:a16="http://schemas.microsoft.com/office/drawing/2014/main" id="{A64D581A-1F72-1DAE-9B82-015DE575B283}"/>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7032"/>
          <a:stretch/>
        </p:blipFill>
        <p:spPr>
          <a:xfrm>
            <a:off x="1429210" y="831601"/>
            <a:ext cx="10006479" cy="5644614"/>
          </a:xfrm>
          <a:prstGeom prst="rect">
            <a:avLst/>
          </a:prstGeom>
        </p:spPr>
      </p:pic>
      <p:sp>
        <p:nvSpPr>
          <p:cNvPr id="4" name="Globo: línea doblada con barra de énfasis 3">
            <a:extLst>
              <a:ext uri="{FF2B5EF4-FFF2-40B4-BE49-F238E27FC236}">
                <a16:creationId xmlns:a16="http://schemas.microsoft.com/office/drawing/2014/main" id="{094704FE-469D-DFDC-37A8-3F5F63E24D9B}"/>
              </a:ext>
            </a:extLst>
          </p:cNvPr>
          <p:cNvSpPr/>
          <p:nvPr/>
        </p:nvSpPr>
        <p:spPr>
          <a:xfrm>
            <a:off x="1556596" y="1558419"/>
            <a:ext cx="1118795" cy="344244"/>
          </a:xfrm>
          <a:prstGeom prst="accentCallout2">
            <a:avLst>
              <a:gd name="adj1" fmla="val 65031"/>
              <a:gd name="adj2" fmla="val 107803"/>
              <a:gd name="adj3" fmla="val 61132"/>
              <a:gd name="adj4" fmla="val 135054"/>
              <a:gd name="adj5" fmla="val 331722"/>
              <a:gd name="adj6" fmla="val 269791"/>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a:t>
            </a:r>
          </a:p>
        </p:txBody>
      </p:sp>
    </p:spTree>
    <p:extLst>
      <p:ext uri="{BB962C8B-B14F-4D97-AF65-F5344CB8AC3E}">
        <p14:creationId xmlns:p14="http://schemas.microsoft.com/office/powerpoint/2010/main" val="25929132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8918B12-6CB5-384F-7E76-4040FE9EB334}"/>
              </a:ext>
            </a:extLst>
          </p:cNvPr>
          <p:cNvSpPr>
            <a:spLocks noGrp="1"/>
          </p:cNvSpPr>
          <p:nvPr>
            <p:ph type="title"/>
          </p:nvPr>
        </p:nvSpPr>
        <p:spPr/>
        <p:txBody>
          <a:bodyPr/>
          <a:lstStyle/>
          <a:p>
            <a:r>
              <a:rPr lang="es-MX" dirty="0"/>
              <a:t>Paso 15</a:t>
            </a:r>
          </a:p>
        </p:txBody>
      </p:sp>
      <p:pic>
        <p:nvPicPr>
          <p:cNvPr id="3" name="Imagen 2" descr="Imagen que contiene Gráfico&#10;&#10;Descripción generada automáticamente">
            <a:extLst>
              <a:ext uri="{FF2B5EF4-FFF2-40B4-BE49-F238E27FC236}">
                <a16:creationId xmlns:a16="http://schemas.microsoft.com/office/drawing/2014/main" id="{6508BEEC-D1E7-5418-739B-2A79E94DD671}"/>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7587"/>
          <a:stretch/>
        </p:blipFill>
        <p:spPr>
          <a:xfrm>
            <a:off x="1442301" y="828264"/>
            <a:ext cx="9960989" cy="5658456"/>
          </a:xfrm>
          <a:prstGeom prst="rect">
            <a:avLst/>
          </a:prstGeom>
        </p:spPr>
      </p:pic>
      <p:sp>
        <p:nvSpPr>
          <p:cNvPr id="4" name="Globo: línea doblada con barra de énfasis 3">
            <a:extLst>
              <a:ext uri="{FF2B5EF4-FFF2-40B4-BE49-F238E27FC236}">
                <a16:creationId xmlns:a16="http://schemas.microsoft.com/office/drawing/2014/main" id="{6C00459E-ECA5-C5AB-141E-4ACF232FBDF4}"/>
              </a:ext>
            </a:extLst>
          </p:cNvPr>
          <p:cNvSpPr/>
          <p:nvPr/>
        </p:nvSpPr>
        <p:spPr>
          <a:xfrm>
            <a:off x="787331" y="1856905"/>
            <a:ext cx="1333948" cy="344244"/>
          </a:xfrm>
          <a:prstGeom prst="accentCallout2">
            <a:avLst>
              <a:gd name="adj1" fmla="val 48601"/>
              <a:gd name="adj2" fmla="val 106961"/>
              <a:gd name="adj3" fmla="val 51339"/>
              <a:gd name="adj4" fmla="val 135275"/>
              <a:gd name="adj5" fmla="val 1082080"/>
              <a:gd name="adj6" fmla="val 311931"/>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a:t>
            </a:r>
          </a:p>
        </p:txBody>
      </p:sp>
      <p:sp>
        <p:nvSpPr>
          <p:cNvPr id="5" name="Bocadillo: ovalado 4">
            <a:extLst>
              <a:ext uri="{FF2B5EF4-FFF2-40B4-BE49-F238E27FC236}">
                <a16:creationId xmlns:a16="http://schemas.microsoft.com/office/drawing/2014/main" id="{BF77EAB6-F47F-B0E7-5F22-0BACF30E7522}"/>
              </a:ext>
            </a:extLst>
          </p:cNvPr>
          <p:cNvSpPr/>
          <p:nvPr/>
        </p:nvSpPr>
        <p:spPr>
          <a:xfrm>
            <a:off x="9167218" y="1274977"/>
            <a:ext cx="957734" cy="612648"/>
          </a:xfrm>
          <a:prstGeom prst="wedgeEllipseCallout">
            <a:avLst>
              <a:gd name="adj1" fmla="val -216302"/>
              <a:gd name="adj2" fmla="val 756092"/>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000" dirty="0"/>
              <a:t>D6</a:t>
            </a:r>
          </a:p>
        </p:txBody>
      </p:sp>
    </p:spTree>
    <p:extLst>
      <p:ext uri="{BB962C8B-B14F-4D97-AF65-F5344CB8AC3E}">
        <p14:creationId xmlns:p14="http://schemas.microsoft.com/office/powerpoint/2010/main" val="39682753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D3D0E2-6825-3F94-7E2A-7666B9E79E7D}"/>
              </a:ext>
            </a:extLst>
          </p:cNvPr>
          <p:cNvSpPr>
            <a:spLocks noGrp="1"/>
          </p:cNvSpPr>
          <p:nvPr>
            <p:ph type="title"/>
          </p:nvPr>
        </p:nvSpPr>
        <p:spPr/>
        <p:txBody>
          <a:bodyPr/>
          <a:lstStyle/>
          <a:p>
            <a:r>
              <a:rPr lang="es-MX" dirty="0"/>
              <a:t>Paso 16</a:t>
            </a:r>
          </a:p>
        </p:txBody>
      </p:sp>
      <p:pic>
        <p:nvPicPr>
          <p:cNvPr id="3" name="Imagen 2" descr="Imagen que contiene Gráfico&#10;&#10;Descripción generada automáticamente">
            <a:extLst>
              <a:ext uri="{FF2B5EF4-FFF2-40B4-BE49-F238E27FC236}">
                <a16:creationId xmlns:a16="http://schemas.microsoft.com/office/drawing/2014/main" id="{6A731E94-F702-0F23-C48D-5097F06637F9}"/>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7587"/>
          <a:stretch/>
        </p:blipFill>
        <p:spPr>
          <a:xfrm>
            <a:off x="1442300" y="828000"/>
            <a:ext cx="9961145" cy="5658544"/>
          </a:xfrm>
          <a:prstGeom prst="rect">
            <a:avLst/>
          </a:prstGeom>
        </p:spPr>
      </p:pic>
      <p:sp>
        <p:nvSpPr>
          <p:cNvPr id="4" name="Globo: línea doblada con barra de énfasis 3">
            <a:extLst>
              <a:ext uri="{FF2B5EF4-FFF2-40B4-BE49-F238E27FC236}">
                <a16:creationId xmlns:a16="http://schemas.microsoft.com/office/drawing/2014/main" id="{2C78D989-0FAE-6EEE-19D0-3D233ED8BECA}"/>
              </a:ext>
            </a:extLst>
          </p:cNvPr>
          <p:cNvSpPr/>
          <p:nvPr/>
        </p:nvSpPr>
        <p:spPr>
          <a:xfrm>
            <a:off x="788400" y="1784662"/>
            <a:ext cx="1118795" cy="344244"/>
          </a:xfrm>
          <a:prstGeom prst="accentCallout2">
            <a:avLst>
              <a:gd name="adj1" fmla="val 48601"/>
              <a:gd name="adj2" fmla="val 106961"/>
              <a:gd name="adj3" fmla="val 44702"/>
              <a:gd name="adj4" fmla="val 159489"/>
              <a:gd name="adj5" fmla="val 427438"/>
              <a:gd name="adj6" fmla="val 314747"/>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a:t>
            </a:r>
          </a:p>
        </p:txBody>
      </p:sp>
    </p:spTree>
    <p:extLst>
      <p:ext uri="{BB962C8B-B14F-4D97-AF65-F5344CB8AC3E}">
        <p14:creationId xmlns:p14="http://schemas.microsoft.com/office/powerpoint/2010/main" val="7219520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C6F35F7-C074-FB31-4405-8DE3B046DBB9}"/>
              </a:ext>
            </a:extLst>
          </p:cNvPr>
          <p:cNvSpPr>
            <a:spLocks noGrp="1"/>
          </p:cNvSpPr>
          <p:nvPr>
            <p:ph type="title"/>
          </p:nvPr>
        </p:nvSpPr>
        <p:spPr/>
        <p:txBody>
          <a:bodyPr/>
          <a:lstStyle/>
          <a:p>
            <a:r>
              <a:rPr lang="es-MX" dirty="0"/>
              <a:t>Paso 17</a:t>
            </a:r>
          </a:p>
        </p:txBody>
      </p:sp>
      <p:pic>
        <p:nvPicPr>
          <p:cNvPr id="3" name="Imagen 2" descr="Imagen que contiene Gráfico&#10;&#10;Descripción generada automáticamente">
            <a:extLst>
              <a:ext uri="{FF2B5EF4-FFF2-40B4-BE49-F238E27FC236}">
                <a16:creationId xmlns:a16="http://schemas.microsoft.com/office/drawing/2014/main" id="{320833A5-B499-42BD-6C69-6F74EFB5B41A}"/>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6713"/>
          <a:stretch/>
        </p:blipFill>
        <p:spPr>
          <a:xfrm>
            <a:off x="1602556" y="830997"/>
            <a:ext cx="9600367" cy="5664999"/>
          </a:xfrm>
          <a:prstGeom prst="rect">
            <a:avLst/>
          </a:prstGeom>
        </p:spPr>
      </p:pic>
      <p:sp>
        <p:nvSpPr>
          <p:cNvPr id="4" name="Globo: línea doblada con barra de énfasis 3">
            <a:extLst>
              <a:ext uri="{FF2B5EF4-FFF2-40B4-BE49-F238E27FC236}">
                <a16:creationId xmlns:a16="http://schemas.microsoft.com/office/drawing/2014/main" id="{17D25BC5-4C1F-0408-3E54-9C709183E076}"/>
              </a:ext>
            </a:extLst>
          </p:cNvPr>
          <p:cNvSpPr/>
          <p:nvPr/>
        </p:nvSpPr>
        <p:spPr>
          <a:xfrm>
            <a:off x="989076" y="1809771"/>
            <a:ext cx="1333948" cy="344244"/>
          </a:xfrm>
          <a:prstGeom prst="accentCallout2">
            <a:avLst>
              <a:gd name="adj1" fmla="val 48601"/>
              <a:gd name="adj2" fmla="val 106961"/>
              <a:gd name="adj3" fmla="val 51339"/>
              <a:gd name="adj4" fmla="val 135982"/>
              <a:gd name="adj5" fmla="val 1100349"/>
              <a:gd name="adj6" fmla="val 276098"/>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a:t>
            </a:r>
          </a:p>
        </p:txBody>
      </p:sp>
      <p:sp>
        <p:nvSpPr>
          <p:cNvPr id="5" name="Bocadillo: ovalado 4">
            <a:extLst>
              <a:ext uri="{FF2B5EF4-FFF2-40B4-BE49-F238E27FC236}">
                <a16:creationId xmlns:a16="http://schemas.microsoft.com/office/drawing/2014/main" id="{C4D31068-CE45-D9DC-AEF1-330B3BA8D748}"/>
              </a:ext>
            </a:extLst>
          </p:cNvPr>
          <p:cNvSpPr/>
          <p:nvPr/>
        </p:nvSpPr>
        <p:spPr>
          <a:xfrm>
            <a:off x="9167218" y="1274977"/>
            <a:ext cx="957734" cy="612648"/>
          </a:xfrm>
          <a:prstGeom prst="wedgeEllipseCallout">
            <a:avLst>
              <a:gd name="adj1" fmla="val -157245"/>
              <a:gd name="adj2" fmla="val 728395"/>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000" dirty="0"/>
              <a:t>D9</a:t>
            </a:r>
          </a:p>
        </p:txBody>
      </p:sp>
    </p:spTree>
    <p:extLst>
      <p:ext uri="{BB962C8B-B14F-4D97-AF65-F5344CB8AC3E}">
        <p14:creationId xmlns:p14="http://schemas.microsoft.com/office/powerpoint/2010/main" val="25716258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B2DC57-4F08-B850-8DFF-B567C95E9F35}"/>
              </a:ext>
            </a:extLst>
          </p:cNvPr>
          <p:cNvSpPr>
            <a:spLocks noGrp="1"/>
          </p:cNvSpPr>
          <p:nvPr>
            <p:ph type="title"/>
          </p:nvPr>
        </p:nvSpPr>
        <p:spPr/>
        <p:txBody>
          <a:bodyPr/>
          <a:lstStyle/>
          <a:p>
            <a:r>
              <a:rPr lang="es-MX" dirty="0"/>
              <a:t>Paso 18</a:t>
            </a:r>
          </a:p>
        </p:txBody>
      </p:sp>
      <p:pic>
        <p:nvPicPr>
          <p:cNvPr id="3" name="Imagen 2" descr="Imagen que contiene Gráfico&#10;&#10;Descripción generada automáticamente">
            <a:extLst>
              <a:ext uri="{FF2B5EF4-FFF2-40B4-BE49-F238E27FC236}">
                <a16:creationId xmlns:a16="http://schemas.microsoft.com/office/drawing/2014/main" id="{F60B57BD-B5A8-5E0C-ADB5-71A4C46D3CBB}"/>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6713"/>
          <a:stretch/>
        </p:blipFill>
        <p:spPr>
          <a:xfrm>
            <a:off x="1687398" y="831600"/>
            <a:ext cx="9515430" cy="5614878"/>
          </a:xfrm>
          <a:prstGeom prst="rect">
            <a:avLst/>
          </a:prstGeom>
        </p:spPr>
      </p:pic>
      <p:sp>
        <p:nvSpPr>
          <p:cNvPr id="4" name="Globo: línea doblada con barra de énfasis 3">
            <a:extLst>
              <a:ext uri="{FF2B5EF4-FFF2-40B4-BE49-F238E27FC236}">
                <a16:creationId xmlns:a16="http://schemas.microsoft.com/office/drawing/2014/main" id="{111E91F9-08BA-3130-5355-3995DEED0167}"/>
              </a:ext>
            </a:extLst>
          </p:cNvPr>
          <p:cNvSpPr/>
          <p:nvPr/>
        </p:nvSpPr>
        <p:spPr>
          <a:xfrm>
            <a:off x="989172" y="830997"/>
            <a:ext cx="1118795" cy="344244"/>
          </a:xfrm>
          <a:prstGeom prst="accentCallout2">
            <a:avLst>
              <a:gd name="adj1" fmla="val 48601"/>
              <a:gd name="adj2" fmla="val 106961"/>
              <a:gd name="adj3" fmla="val 50179"/>
              <a:gd name="adj4" fmla="val 142637"/>
              <a:gd name="adj5" fmla="val 501374"/>
              <a:gd name="adj6" fmla="val 293523"/>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a:t>
            </a:r>
          </a:p>
        </p:txBody>
      </p:sp>
    </p:spTree>
    <p:extLst>
      <p:ext uri="{BB962C8B-B14F-4D97-AF65-F5344CB8AC3E}">
        <p14:creationId xmlns:p14="http://schemas.microsoft.com/office/powerpoint/2010/main" val="17107975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1AD7E41-EC54-FC9A-9A83-131879E276F2}"/>
              </a:ext>
            </a:extLst>
          </p:cNvPr>
          <p:cNvSpPr>
            <a:spLocks noGrp="1"/>
          </p:cNvSpPr>
          <p:nvPr>
            <p:ph type="title"/>
          </p:nvPr>
        </p:nvSpPr>
        <p:spPr/>
        <p:txBody>
          <a:bodyPr/>
          <a:lstStyle/>
          <a:p>
            <a:r>
              <a:rPr lang="es-MX" dirty="0"/>
              <a:t>Paso 19</a:t>
            </a:r>
          </a:p>
        </p:txBody>
      </p:sp>
      <p:pic>
        <p:nvPicPr>
          <p:cNvPr id="3" name="Imagen 2" descr="Imagen que contiene Gráfico&#10;&#10;Descripción generada automáticamente">
            <a:extLst>
              <a:ext uri="{FF2B5EF4-FFF2-40B4-BE49-F238E27FC236}">
                <a16:creationId xmlns:a16="http://schemas.microsoft.com/office/drawing/2014/main" id="{C6A0D55B-EA32-E912-3828-FFED30FD4397}"/>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8029"/>
          <a:stretch/>
        </p:blipFill>
        <p:spPr>
          <a:xfrm>
            <a:off x="1640264" y="830997"/>
            <a:ext cx="9480222" cy="5688095"/>
          </a:xfrm>
          <a:prstGeom prst="rect">
            <a:avLst/>
          </a:prstGeom>
        </p:spPr>
      </p:pic>
      <p:sp>
        <p:nvSpPr>
          <p:cNvPr id="4" name="Globo: línea doblada con barra de énfasis 3">
            <a:extLst>
              <a:ext uri="{FF2B5EF4-FFF2-40B4-BE49-F238E27FC236}">
                <a16:creationId xmlns:a16="http://schemas.microsoft.com/office/drawing/2014/main" id="{ABDC9350-ABDE-FFCD-2634-841B68D7E5B5}"/>
              </a:ext>
            </a:extLst>
          </p:cNvPr>
          <p:cNvSpPr/>
          <p:nvPr/>
        </p:nvSpPr>
        <p:spPr>
          <a:xfrm>
            <a:off x="1071513" y="1781490"/>
            <a:ext cx="1333948" cy="344244"/>
          </a:xfrm>
          <a:prstGeom prst="accentCallout2">
            <a:avLst>
              <a:gd name="adj1" fmla="val 48601"/>
              <a:gd name="adj2" fmla="val 106961"/>
              <a:gd name="adj3" fmla="val 45862"/>
              <a:gd name="adj4" fmla="val 128208"/>
              <a:gd name="adj5" fmla="val 1072609"/>
              <a:gd name="adj6" fmla="val 241288"/>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a:t>
            </a:r>
          </a:p>
        </p:txBody>
      </p:sp>
      <p:sp>
        <p:nvSpPr>
          <p:cNvPr id="5" name="Bocadillo: ovalado 4">
            <a:extLst>
              <a:ext uri="{FF2B5EF4-FFF2-40B4-BE49-F238E27FC236}">
                <a16:creationId xmlns:a16="http://schemas.microsoft.com/office/drawing/2014/main" id="{08BE63BB-9FC4-42B3-E935-1A79F4CBF3E1}"/>
              </a:ext>
            </a:extLst>
          </p:cNvPr>
          <p:cNvSpPr/>
          <p:nvPr/>
        </p:nvSpPr>
        <p:spPr>
          <a:xfrm>
            <a:off x="9167218" y="1274977"/>
            <a:ext cx="957734" cy="612648"/>
          </a:xfrm>
          <a:prstGeom prst="wedgeEllipseCallout">
            <a:avLst>
              <a:gd name="adj1" fmla="val -143466"/>
              <a:gd name="adj2" fmla="val 723778"/>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000" dirty="0"/>
              <a:t>D10</a:t>
            </a:r>
          </a:p>
        </p:txBody>
      </p:sp>
    </p:spTree>
    <p:extLst>
      <p:ext uri="{BB962C8B-B14F-4D97-AF65-F5344CB8AC3E}">
        <p14:creationId xmlns:p14="http://schemas.microsoft.com/office/powerpoint/2010/main" val="26331800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t="-13000" b="-13000"/>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8C5CBFF-70D1-9194-F4DD-A0603205FF3D}"/>
              </a:ext>
            </a:extLst>
          </p:cNvPr>
          <p:cNvSpPr>
            <a:spLocks noGrp="1"/>
          </p:cNvSpPr>
          <p:nvPr>
            <p:ph type="title"/>
          </p:nvPr>
        </p:nvSpPr>
        <p:spPr/>
        <p:txBody>
          <a:bodyPr/>
          <a:lstStyle/>
          <a:p>
            <a:r>
              <a:rPr lang="es-MX" dirty="0"/>
              <a:t>Aprendizaje </a:t>
            </a:r>
          </a:p>
        </p:txBody>
      </p:sp>
      <p:sp>
        <p:nvSpPr>
          <p:cNvPr id="3" name="Marcador de contenido 2">
            <a:extLst>
              <a:ext uri="{FF2B5EF4-FFF2-40B4-BE49-F238E27FC236}">
                <a16:creationId xmlns:a16="http://schemas.microsoft.com/office/drawing/2014/main" id="{264FB597-8ACA-2400-569F-76C59C42C207}"/>
              </a:ext>
            </a:extLst>
          </p:cNvPr>
          <p:cNvSpPr>
            <a:spLocks noGrp="1"/>
          </p:cNvSpPr>
          <p:nvPr>
            <p:ph idx="1"/>
          </p:nvPr>
        </p:nvSpPr>
        <p:spPr/>
        <p:txBody>
          <a:bodyPr/>
          <a:lstStyle/>
          <a:p>
            <a:r>
              <a:rPr lang="es-MX" dirty="0"/>
              <a:t>Desarrollar habilidades de trabajo en equipo y comunicación.</a:t>
            </a:r>
          </a:p>
          <a:p>
            <a:r>
              <a:rPr lang="es-MX" dirty="0"/>
              <a:t>Identificar y conectar de manera adecuada los componentes que forman parte del circuito.</a:t>
            </a:r>
          </a:p>
          <a:p>
            <a:r>
              <a:rPr lang="es-MX" dirty="0"/>
              <a:t>Comprender el funcionamiento básico de cada uno de los componentes y su papel dentro del circuito.</a:t>
            </a:r>
          </a:p>
          <a:p>
            <a:r>
              <a:rPr lang="es-MX" dirty="0"/>
              <a:t>Comprender la lógica de programación de cada uno de los bloques y construir un conjunto de instrucciones para completar el programa que se cargará en la tarjeta Arduino.</a:t>
            </a:r>
          </a:p>
          <a:p>
            <a:pPr algn="just"/>
            <a:r>
              <a:rPr lang="es-MX" sz="2400" dirty="0">
                <a:effectLst/>
                <a:ea typeface="Calibri" panose="020F0502020204030204" pitchFamily="34" charset="0"/>
                <a:cs typeface="Times New Roman" panose="02020603050405020304" pitchFamily="18" charset="0"/>
              </a:rPr>
              <a:t>Analizar la lógica del funcionamiento de las bandas automatizadas y los procesos de automatización.</a:t>
            </a:r>
            <a:endParaRPr lang="es-MX" sz="2400" dirty="0"/>
          </a:p>
        </p:txBody>
      </p:sp>
    </p:spTree>
    <p:extLst>
      <p:ext uri="{BB962C8B-B14F-4D97-AF65-F5344CB8AC3E}">
        <p14:creationId xmlns:p14="http://schemas.microsoft.com/office/powerpoint/2010/main" val="32787446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FF9FA4F-4D41-CEFD-7FB5-0931C96E9432}"/>
              </a:ext>
            </a:extLst>
          </p:cNvPr>
          <p:cNvSpPr>
            <a:spLocks noGrp="1"/>
          </p:cNvSpPr>
          <p:nvPr>
            <p:ph type="title"/>
          </p:nvPr>
        </p:nvSpPr>
        <p:spPr/>
        <p:txBody>
          <a:bodyPr/>
          <a:lstStyle/>
          <a:p>
            <a:r>
              <a:rPr lang="es-MX" dirty="0"/>
              <a:t>Paso 20</a:t>
            </a:r>
          </a:p>
        </p:txBody>
      </p:sp>
      <p:pic>
        <p:nvPicPr>
          <p:cNvPr id="3" name="Imagen 2" descr="Gráfico&#10;&#10;Descripción generada automáticamente">
            <a:extLst>
              <a:ext uri="{FF2B5EF4-FFF2-40B4-BE49-F238E27FC236}">
                <a16:creationId xmlns:a16="http://schemas.microsoft.com/office/drawing/2014/main" id="{B0E53D9A-0A12-5A00-01F3-ABB6051CEE57}"/>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6216"/>
          <a:stretch/>
        </p:blipFill>
        <p:spPr>
          <a:xfrm>
            <a:off x="2364750" y="0"/>
            <a:ext cx="9858032" cy="6196406"/>
          </a:xfrm>
          <a:prstGeom prst="rect">
            <a:avLst/>
          </a:prstGeom>
        </p:spPr>
      </p:pic>
      <p:sp>
        <p:nvSpPr>
          <p:cNvPr id="4" name="Globo: línea doblada con barra de énfasis 3">
            <a:extLst>
              <a:ext uri="{FF2B5EF4-FFF2-40B4-BE49-F238E27FC236}">
                <a16:creationId xmlns:a16="http://schemas.microsoft.com/office/drawing/2014/main" id="{11260333-7FDD-E427-8D7C-F5E733F335CD}"/>
              </a:ext>
            </a:extLst>
          </p:cNvPr>
          <p:cNvSpPr/>
          <p:nvPr/>
        </p:nvSpPr>
        <p:spPr>
          <a:xfrm>
            <a:off x="915573" y="1728101"/>
            <a:ext cx="1118795" cy="344244"/>
          </a:xfrm>
          <a:prstGeom prst="accentCallout2">
            <a:avLst>
              <a:gd name="adj1" fmla="val 48601"/>
              <a:gd name="adj2" fmla="val 106961"/>
              <a:gd name="adj3" fmla="val 47441"/>
              <a:gd name="adj4" fmla="val 135054"/>
              <a:gd name="adj5" fmla="val -273240"/>
              <a:gd name="adj6" fmla="val 362893"/>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a:t>
            </a:r>
          </a:p>
        </p:txBody>
      </p:sp>
    </p:spTree>
    <p:extLst>
      <p:ext uri="{BB962C8B-B14F-4D97-AF65-F5344CB8AC3E}">
        <p14:creationId xmlns:p14="http://schemas.microsoft.com/office/powerpoint/2010/main" val="9049799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D2236B3-1367-7576-8D1E-E654594C0663}"/>
              </a:ext>
            </a:extLst>
          </p:cNvPr>
          <p:cNvSpPr>
            <a:spLocks noGrp="1"/>
          </p:cNvSpPr>
          <p:nvPr>
            <p:ph type="title"/>
          </p:nvPr>
        </p:nvSpPr>
        <p:spPr/>
        <p:txBody>
          <a:bodyPr/>
          <a:lstStyle/>
          <a:p>
            <a:r>
              <a:rPr lang="es-MX" dirty="0"/>
              <a:t>Paso 21</a:t>
            </a:r>
          </a:p>
        </p:txBody>
      </p:sp>
      <p:pic>
        <p:nvPicPr>
          <p:cNvPr id="3" name="Imagen 2" descr="Gráfico&#10;&#10;Descripción generada automáticamente con confianza baja">
            <a:extLst>
              <a:ext uri="{FF2B5EF4-FFF2-40B4-BE49-F238E27FC236}">
                <a16:creationId xmlns:a16="http://schemas.microsoft.com/office/drawing/2014/main" id="{AC025324-0FD7-AC6D-0294-BA19639EF6FE}"/>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7351"/>
          <a:stretch/>
        </p:blipFill>
        <p:spPr>
          <a:xfrm>
            <a:off x="2364750" y="0"/>
            <a:ext cx="9827250" cy="6264745"/>
          </a:xfrm>
          <a:prstGeom prst="rect">
            <a:avLst/>
          </a:prstGeom>
        </p:spPr>
      </p:pic>
      <p:sp>
        <p:nvSpPr>
          <p:cNvPr id="4" name="Globo: línea doblada con barra de énfasis 3">
            <a:extLst>
              <a:ext uri="{FF2B5EF4-FFF2-40B4-BE49-F238E27FC236}">
                <a16:creationId xmlns:a16="http://schemas.microsoft.com/office/drawing/2014/main" id="{3293FD75-81D9-DAD8-B112-82C367D9D584}"/>
              </a:ext>
            </a:extLst>
          </p:cNvPr>
          <p:cNvSpPr/>
          <p:nvPr/>
        </p:nvSpPr>
        <p:spPr>
          <a:xfrm>
            <a:off x="2364750" y="6264745"/>
            <a:ext cx="1333948" cy="344244"/>
          </a:xfrm>
          <a:prstGeom prst="accentCallout2">
            <a:avLst>
              <a:gd name="adj1" fmla="val 48601"/>
              <a:gd name="adj2" fmla="val 106961"/>
              <a:gd name="adj3" fmla="val 45862"/>
              <a:gd name="adj4" fmla="val 125382"/>
              <a:gd name="adj5" fmla="val -153038"/>
              <a:gd name="adj6" fmla="val 221326"/>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a:t>
            </a:r>
          </a:p>
        </p:txBody>
      </p:sp>
      <p:sp>
        <p:nvSpPr>
          <p:cNvPr id="5" name="Bocadillo: ovalado 4">
            <a:extLst>
              <a:ext uri="{FF2B5EF4-FFF2-40B4-BE49-F238E27FC236}">
                <a16:creationId xmlns:a16="http://schemas.microsoft.com/office/drawing/2014/main" id="{0ED0E787-123F-EC03-457F-E34CBECB58D9}"/>
              </a:ext>
            </a:extLst>
          </p:cNvPr>
          <p:cNvSpPr/>
          <p:nvPr/>
        </p:nvSpPr>
        <p:spPr>
          <a:xfrm>
            <a:off x="10241874" y="524673"/>
            <a:ext cx="957734" cy="612648"/>
          </a:xfrm>
          <a:prstGeom prst="wedgeEllipseCallout">
            <a:avLst>
              <a:gd name="adj1" fmla="val -137560"/>
              <a:gd name="adj2" fmla="val 769939"/>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000" dirty="0"/>
              <a:t>D11</a:t>
            </a:r>
          </a:p>
        </p:txBody>
      </p:sp>
    </p:spTree>
    <p:extLst>
      <p:ext uri="{BB962C8B-B14F-4D97-AF65-F5344CB8AC3E}">
        <p14:creationId xmlns:p14="http://schemas.microsoft.com/office/powerpoint/2010/main" val="21256062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CC6748-46BD-3EFC-E6BB-298EA05B9C4A}"/>
              </a:ext>
            </a:extLst>
          </p:cNvPr>
          <p:cNvSpPr>
            <a:spLocks noGrp="1"/>
          </p:cNvSpPr>
          <p:nvPr>
            <p:ph type="title"/>
          </p:nvPr>
        </p:nvSpPr>
        <p:spPr/>
        <p:txBody>
          <a:bodyPr/>
          <a:lstStyle/>
          <a:p>
            <a:r>
              <a:rPr lang="es-MX" dirty="0"/>
              <a:t>Paso 22</a:t>
            </a:r>
          </a:p>
        </p:txBody>
      </p:sp>
      <p:pic>
        <p:nvPicPr>
          <p:cNvPr id="3" name="Imagen 2" descr="Gráfico, Diagrama&#10;&#10;Descripción generada automáticamente">
            <a:extLst>
              <a:ext uri="{FF2B5EF4-FFF2-40B4-BE49-F238E27FC236}">
                <a16:creationId xmlns:a16="http://schemas.microsoft.com/office/drawing/2014/main" id="{8A33E356-5CF8-B965-CB2E-99142CB8FC54}"/>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6219"/>
          <a:stretch/>
        </p:blipFill>
        <p:spPr>
          <a:xfrm>
            <a:off x="2364749" y="0"/>
            <a:ext cx="10388505" cy="6858000"/>
          </a:xfrm>
          <a:prstGeom prst="rect">
            <a:avLst/>
          </a:prstGeom>
        </p:spPr>
      </p:pic>
      <p:sp>
        <p:nvSpPr>
          <p:cNvPr id="4" name="Globo: línea doblada con barra de énfasis 3">
            <a:extLst>
              <a:ext uri="{FF2B5EF4-FFF2-40B4-BE49-F238E27FC236}">
                <a16:creationId xmlns:a16="http://schemas.microsoft.com/office/drawing/2014/main" id="{87407755-DF9A-C342-FD51-3DFB4D2D6D64}"/>
              </a:ext>
            </a:extLst>
          </p:cNvPr>
          <p:cNvSpPr/>
          <p:nvPr/>
        </p:nvSpPr>
        <p:spPr>
          <a:xfrm>
            <a:off x="1245955" y="830997"/>
            <a:ext cx="1118795" cy="344244"/>
          </a:xfrm>
          <a:prstGeom prst="accentCallout2">
            <a:avLst>
              <a:gd name="adj1" fmla="val 48601"/>
              <a:gd name="adj2" fmla="val 106961"/>
              <a:gd name="adj3" fmla="val 50179"/>
              <a:gd name="adj4" fmla="val 129998"/>
              <a:gd name="adj5" fmla="val 357722"/>
              <a:gd name="adj6" fmla="val 295526"/>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a:t>
            </a:r>
          </a:p>
        </p:txBody>
      </p:sp>
    </p:spTree>
    <p:extLst>
      <p:ext uri="{BB962C8B-B14F-4D97-AF65-F5344CB8AC3E}">
        <p14:creationId xmlns:p14="http://schemas.microsoft.com/office/powerpoint/2010/main" val="160277816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A151E5-7B9E-F424-987F-DD858F018534}"/>
              </a:ext>
            </a:extLst>
          </p:cNvPr>
          <p:cNvSpPr>
            <a:spLocks noGrp="1"/>
          </p:cNvSpPr>
          <p:nvPr>
            <p:ph type="title"/>
          </p:nvPr>
        </p:nvSpPr>
        <p:spPr/>
        <p:txBody>
          <a:bodyPr/>
          <a:lstStyle/>
          <a:p>
            <a:r>
              <a:rPr lang="es-MX" dirty="0"/>
              <a:t>Paso 23</a:t>
            </a:r>
          </a:p>
        </p:txBody>
      </p:sp>
      <p:pic>
        <p:nvPicPr>
          <p:cNvPr id="3" name="Imagen 2" descr="Gráfico&#10;&#10;Descripción generada automáticamente con confianza media">
            <a:extLst>
              <a:ext uri="{FF2B5EF4-FFF2-40B4-BE49-F238E27FC236}">
                <a16:creationId xmlns:a16="http://schemas.microsoft.com/office/drawing/2014/main" id="{109A0994-7860-58F0-4A94-50CA14587E52}"/>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7301"/>
          <a:stretch/>
        </p:blipFill>
        <p:spPr>
          <a:xfrm>
            <a:off x="2364750" y="0"/>
            <a:ext cx="10249961" cy="6858000"/>
          </a:xfrm>
          <a:prstGeom prst="rect">
            <a:avLst/>
          </a:prstGeom>
        </p:spPr>
      </p:pic>
      <p:sp>
        <p:nvSpPr>
          <p:cNvPr id="4" name="Globo: línea doblada con barra de énfasis 3">
            <a:extLst>
              <a:ext uri="{FF2B5EF4-FFF2-40B4-BE49-F238E27FC236}">
                <a16:creationId xmlns:a16="http://schemas.microsoft.com/office/drawing/2014/main" id="{AE8EB3FA-D733-6682-5D79-E0F7886BEE89}"/>
              </a:ext>
            </a:extLst>
          </p:cNvPr>
          <p:cNvSpPr/>
          <p:nvPr/>
        </p:nvSpPr>
        <p:spPr>
          <a:xfrm>
            <a:off x="55927" y="3429000"/>
            <a:ext cx="1333948" cy="344244"/>
          </a:xfrm>
          <a:prstGeom prst="accentCallout2">
            <a:avLst>
              <a:gd name="adj1" fmla="val 48601"/>
              <a:gd name="adj2" fmla="val 106961"/>
              <a:gd name="adj3" fmla="val 45862"/>
              <a:gd name="adj4" fmla="val 155769"/>
              <a:gd name="adj5" fmla="val 619612"/>
              <a:gd name="adj6" fmla="val 345927"/>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a:t>
            </a:r>
          </a:p>
        </p:txBody>
      </p:sp>
      <p:sp>
        <p:nvSpPr>
          <p:cNvPr id="5" name="Bocadillo: ovalado 4">
            <a:extLst>
              <a:ext uri="{FF2B5EF4-FFF2-40B4-BE49-F238E27FC236}">
                <a16:creationId xmlns:a16="http://schemas.microsoft.com/office/drawing/2014/main" id="{6B1D7DA8-3BFF-EFF0-AE94-57640F38ABF4}"/>
              </a:ext>
            </a:extLst>
          </p:cNvPr>
          <p:cNvSpPr/>
          <p:nvPr/>
        </p:nvSpPr>
        <p:spPr>
          <a:xfrm>
            <a:off x="10241874" y="524673"/>
            <a:ext cx="957734" cy="612648"/>
          </a:xfrm>
          <a:prstGeom prst="wedgeEllipseCallout">
            <a:avLst>
              <a:gd name="adj1" fmla="val -86377"/>
              <a:gd name="adj2" fmla="val 834564"/>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000" dirty="0"/>
              <a:t>D12</a:t>
            </a:r>
          </a:p>
        </p:txBody>
      </p:sp>
    </p:spTree>
    <p:extLst>
      <p:ext uri="{BB962C8B-B14F-4D97-AF65-F5344CB8AC3E}">
        <p14:creationId xmlns:p14="http://schemas.microsoft.com/office/powerpoint/2010/main" val="6241407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2573D7B-52D0-012D-F66E-DD9282552F86}"/>
              </a:ext>
            </a:extLst>
          </p:cNvPr>
          <p:cNvSpPr>
            <a:spLocks noGrp="1"/>
          </p:cNvSpPr>
          <p:nvPr>
            <p:ph type="title"/>
          </p:nvPr>
        </p:nvSpPr>
        <p:spPr/>
        <p:txBody>
          <a:bodyPr/>
          <a:lstStyle/>
          <a:p>
            <a:r>
              <a:rPr lang="es-MX" dirty="0"/>
              <a:t>Paso 24</a:t>
            </a:r>
          </a:p>
        </p:txBody>
      </p:sp>
      <p:pic>
        <p:nvPicPr>
          <p:cNvPr id="3" name="Imagen 2" descr="Gráfico&#10;&#10;Descripción generada automáticamente">
            <a:extLst>
              <a:ext uri="{FF2B5EF4-FFF2-40B4-BE49-F238E27FC236}">
                <a16:creationId xmlns:a16="http://schemas.microsoft.com/office/drawing/2014/main" id="{ACE32E78-F365-2C3E-05B8-A109535A5A91}"/>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4692"/>
          <a:stretch/>
        </p:blipFill>
        <p:spPr>
          <a:xfrm>
            <a:off x="2364749" y="-1"/>
            <a:ext cx="9720414" cy="6852132"/>
          </a:xfrm>
          <a:prstGeom prst="rect">
            <a:avLst/>
          </a:prstGeom>
        </p:spPr>
      </p:pic>
      <p:sp>
        <p:nvSpPr>
          <p:cNvPr id="4" name="Globo: línea doblada con barra de énfasis 3">
            <a:extLst>
              <a:ext uri="{FF2B5EF4-FFF2-40B4-BE49-F238E27FC236}">
                <a16:creationId xmlns:a16="http://schemas.microsoft.com/office/drawing/2014/main" id="{E1F6110E-64E8-9963-AC69-ADF3F8B730D7}"/>
              </a:ext>
            </a:extLst>
          </p:cNvPr>
          <p:cNvSpPr/>
          <p:nvPr/>
        </p:nvSpPr>
        <p:spPr>
          <a:xfrm>
            <a:off x="1104109" y="830997"/>
            <a:ext cx="1118795" cy="344244"/>
          </a:xfrm>
          <a:prstGeom prst="accentCallout2">
            <a:avLst>
              <a:gd name="adj1" fmla="val 48601"/>
              <a:gd name="adj2" fmla="val 106961"/>
              <a:gd name="adj3" fmla="val 48214"/>
              <a:gd name="adj4" fmla="val 158378"/>
              <a:gd name="adj5" fmla="val 352309"/>
              <a:gd name="adj6" fmla="val 272230"/>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a:t>
            </a:r>
          </a:p>
        </p:txBody>
      </p:sp>
    </p:spTree>
    <p:extLst>
      <p:ext uri="{BB962C8B-B14F-4D97-AF65-F5344CB8AC3E}">
        <p14:creationId xmlns:p14="http://schemas.microsoft.com/office/powerpoint/2010/main" val="8305340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A8ACE01-D0A4-97D6-6247-40B08015A3CD}"/>
              </a:ext>
            </a:extLst>
          </p:cNvPr>
          <p:cNvSpPr>
            <a:spLocks noGrp="1"/>
          </p:cNvSpPr>
          <p:nvPr>
            <p:ph type="title"/>
          </p:nvPr>
        </p:nvSpPr>
        <p:spPr/>
        <p:txBody>
          <a:bodyPr/>
          <a:lstStyle/>
          <a:p>
            <a:r>
              <a:rPr lang="es-MX" dirty="0"/>
              <a:t>Paso 25</a:t>
            </a:r>
          </a:p>
        </p:txBody>
      </p:sp>
      <p:pic>
        <p:nvPicPr>
          <p:cNvPr id="3" name="Imagen 2" descr="Gráfico, Diagrama&#10;&#10;Descripción generada automáticamente con confianza media">
            <a:extLst>
              <a:ext uri="{FF2B5EF4-FFF2-40B4-BE49-F238E27FC236}">
                <a16:creationId xmlns:a16="http://schemas.microsoft.com/office/drawing/2014/main" id="{5BBC62A3-DC21-30E5-6951-D1419E582171}"/>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5760"/>
          <a:stretch/>
        </p:blipFill>
        <p:spPr>
          <a:xfrm>
            <a:off x="2364750" y="-158"/>
            <a:ext cx="9607356" cy="6858158"/>
          </a:xfrm>
          <a:prstGeom prst="rect">
            <a:avLst/>
          </a:prstGeom>
        </p:spPr>
      </p:pic>
      <p:sp>
        <p:nvSpPr>
          <p:cNvPr id="4" name="Globo: línea doblada con barra de énfasis 3">
            <a:extLst>
              <a:ext uri="{FF2B5EF4-FFF2-40B4-BE49-F238E27FC236}">
                <a16:creationId xmlns:a16="http://schemas.microsoft.com/office/drawing/2014/main" id="{1C48BB77-C8BB-E0E1-6D00-10576AE38BB2}"/>
              </a:ext>
            </a:extLst>
          </p:cNvPr>
          <p:cNvSpPr/>
          <p:nvPr/>
        </p:nvSpPr>
        <p:spPr>
          <a:xfrm>
            <a:off x="219894" y="2169603"/>
            <a:ext cx="1118795" cy="344244"/>
          </a:xfrm>
          <a:prstGeom prst="accentCallout2">
            <a:avLst>
              <a:gd name="adj1" fmla="val 48601"/>
              <a:gd name="adj2" fmla="val 106961"/>
              <a:gd name="adj3" fmla="val 48214"/>
              <a:gd name="adj4" fmla="val 158378"/>
              <a:gd name="adj5" fmla="val 724732"/>
              <a:gd name="adj6" fmla="val 311831"/>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a:t>
            </a:r>
          </a:p>
        </p:txBody>
      </p:sp>
      <p:sp>
        <p:nvSpPr>
          <p:cNvPr id="5" name="Bocadillo: ovalado 4">
            <a:extLst>
              <a:ext uri="{FF2B5EF4-FFF2-40B4-BE49-F238E27FC236}">
                <a16:creationId xmlns:a16="http://schemas.microsoft.com/office/drawing/2014/main" id="{85D0EB2A-7225-861E-0590-E0A18B863362}"/>
              </a:ext>
            </a:extLst>
          </p:cNvPr>
          <p:cNvSpPr/>
          <p:nvPr/>
        </p:nvSpPr>
        <p:spPr>
          <a:xfrm>
            <a:off x="10354995" y="703782"/>
            <a:ext cx="957734" cy="612648"/>
          </a:xfrm>
          <a:prstGeom prst="wedgeEllipseCallout">
            <a:avLst>
              <a:gd name="adj1" fmla="val -129686"/>
              <a:gd name="adj2" fmla="val 773016"/>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000" dirty="0"/>
              <a:t>D13</a:t>
            </a:r>
          </a:p>
        </p:txBody>
      </p:sp>
    </p:spTree>
    <p:extLst>
      <p:ext uri="{BB962C8B-B14F-4D97-AF65-F5344CB8AC3E}">
        <p14:creationId xmlns:p14="http://schemas.microsoft.com/office/powerpoint/2010/main" val="8684145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DE9371-CB02-ADFE-7B19-E823A922EE73}"/>
              </a:ext>
            </a:extLst>
          </p:cNvPr>
          <p:cNvSpPr>
            <a:spLocks noGrp="1"/>
          </p:cNvSpPr>
          <p:nvPr>
            <p:ph type="title"/>
          </p:nvPr>
        </p:nvSpPr>
        <p:spPr/>
        <p:txBody>
          <a:bodyPr/>
          <a:lstStyle/>
          <a:p>
            <a:r>
              <a:rPr lang="es-MX" dirty="0"/>
              <a:t>Paso 26</a:t>
            </a:r>
          </a:p>
        </p:txBody>
      </p:sp>
      <p:pic>
        <p:nvPicPr>
          <p:cNvPr id="3" name="Imagen 2" descr="Gráfico&#10;&#10;Descripción generada automáticamente">
            <a:extLst>
              <a:ext uri="{FF2B5EF4-FFF2-40B4-BE49-F238E27FC236}">
                <a16:creationId xmlns:a16="http://schemas.microsoft.com/office/drawing/2014/main" id="{150461CF-6A05-2DE5-B9BB-2D97F1C24FCD}"/>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5760"/>
          <a:stretch/>
        </p:blipFill>
        <p:spPr>
          <a:xfrm>
            <a:off x="2364750" y="0"/>
            <a:ext cx="9607136" cy="6858000"/>
          </a:xfrm>
          <a:prstGeom prst="rect">
            <a:avLst/>
          </a:prstGeom>
        </p:spPr>
      </p:pic>
      <p:sp>
        <p:nvSpPr>
          <p:cNvPr id="4" name="Globo: línea doblada con barra de énfasis 3">
            <a:extLst>
              <a:ext uri="{FF2B5EF4-FFF2-40B4-BE49-F238E27FC236}">
                <a16:creationId xmlns:a16="http://schemas.microsoft.com/office/drawing/2014/main" id="{9FB241A2-E038-36B5-3CE0-23C9AA01E604}"/>
              </a:ext>
            </a:extLst>
          </p:cNvPr>
          <p:cNvSpPr/>
          <p:nvPr/>
        </p:nvSpPr>
        <p:spPr>
          <a:xfrm>
            <a:off x="220114" y="1453919"/>
            <a:ext cx="1118795" cy="344244"/>
          </a:xfrm>
          <a:prstGeom prst="accentCallout2">
            <a:avLst>
              <a:gd name="adj1" fmla="val 48601"/>
              <a:gd name="adj2" fmla="val 106961"/>
              <a:gd name="adj3" fmla="val 48600"/>
              <a:gd name="adj4" fmla="val 135232"/>
              <a:gd name="adj5" fmla="val 233494"/>
              <a:gd name="adj6" fmla="val 220912"/>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a:t>
            </a:r>
          </a:p>
        </p:txBody>
      </p:sp>
    </p:spTree>
    <p:extLst>
      <p:ext uri="{BB962C8B-B14F-4D97-AF65-F5344CB8AC3E}">
        <p14:creationId xmlns:p14="http://schemas.microsoft.com/office/powerpoint/2010/main" val="21199281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D7A4371-55A3-2643-B9B6-E096F59BA7CE}"/>
              </a:ext>
            </a:extLst>
          </p:cNvPr>
          <p:cNvSpPr>
            <a:spLocks noGrp="1"/>
          </p:cNvSpPr>
          <p:nvPr>
            <p:ph type="title"/>
          </p:nvPr>
        </p:nvSpPr>
        <p:spPr/>
        <p:txBody>
          <a:bodyPr/>
          <a:lstStyle/>
          <a:p>
            <a:r>
              <a:rPr lang="es-MX" dirty="0"/>
              <a:t>Paso 27</a:t>
            </a:r>
          </a:p>
        </p:txBody>
      </p:sp>
      <p:pic>
        <p:nvPicPr>
          <p:cNvPr id="3" name="Imagen 2" descr="Gráfico&#10;&#10;Descripción generada automáticamente">
            <a:extLst>
              <a:ext uri="{FF2B5EF4-FFF2-40B4-BE49-F238E27FC236}">
                <a16:creationId xmlns:a16="http://schemas.microsoft.com/office/drawing/2014/main" id="{2769A909-EC1F-41D8-96A3-90089FD38B97}"/>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4582"/>
          <a:stretch/>
        </p:blipFill>
        <p:spPr>
          <a:xfrm>
            <a:off x="2364749" y="0"/>
            <a:ext cx="9488529" cy="6858000"/>
          </a:xfrm>
          <a:prstGeom prst="rect">
            <a:avLst/>
          </a:prstGeom>
        </p:spPr>
      </p:pic>
      <p:sp>
        <p:nvSpPr>
          <p:cNvPr id="4" name="Globo: línea doblada con barra de énfasis 3">
            <a:extLst>
              <a:ext uri="{FF2B5EF4-FFF2-40B4-BE49-F238E27FC236}">
                <a16:creationId xmlns:a16="http://schemas.microsoft.com/office/drawing/2014/main" id="{2CEA4099-3B67-C24A-CF98-C30E5842DFD2}"/>
              </a:ext>
            </a:extLst>
          </p:cNvPr>
          <p:cNvSpPr/>
          <p:nvPr/>
        </p:nvSpPr>
        <p:spPr>
          <a:xfrm>
            <a:off x="220114" y="1453919"/>
            <a:ext cx="1118795" cy="344244"/>
          </a:xfrm>
          <a:prstGeom prst="accentCallout2">
            <a:avLst>
              <a:gd name="adj1" fmla="val 48601"/>
              <a:gd name="adj2" fmla="val 106961"/>
              <a:gd name="adj3" fmla="val 48600"/>
              <a:gd name="adj4" fmla="val 135232"/>
              <a:gd name="adj5" fmla="val 214325"/>
              <a:gd name="adj6" fmla="val 202375"/>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a:t>
            </a:r>
          </a:p>
        </p:txBody>
      </p:sp>
    </p:spTree>
    <p:extLst>
      <p:ext uri="{BB962C8B-B14F-4D97-AF65-F5344CB8AC3E}">
        <p14:creationId xmlns:p14="http://schemas.microsoft.com/office/powerpoint/2010/main" val="31224471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DB372E7-02C0-C18C-A6FF-CB4DB434C3D6}"/>
              </a:ext>
            </a:extLst>
          </p:cNvPr>
          <p:cNvSpPr>
            <a:spLocks noGrp="1"/>
          </p:cNvSpPr>
          <p:nvPr>
            <p:ph type="title"/>
          </p:nvPr>
        </p:nvSpPr>
        <p:spPr/>
        <p:txBody>
          <a:bodyPr/>
          <a:lstStyle/>
          <a:p>
            <a:r>
              <a:rPr lang="es-MX" dirty="0"/>
              <a:t>Paso 28</a:t>
            </a:r>
          </a:p>
        </p:txBody>
      </p:sp>
      <p:pic>
        <p:nvPicPr>
          <p:cNvPr id="3" name="Imagen 2" descr="Gráfico&#10;&#10;Descripción generada automáticamente">
            <a:extLst>
              <a:ext uri="{FF2B5EF4-FFF2-40B4-BE49-F238E27FC236}">
                <a16:creationId xmlns:a16="http://schemas.microsoft.com/office/drawing/2014/main" id="{CEF11092-F10E-8B64-4908-4AC395BCE148}"/>
              </a:ext>
            </a:extLst>
          </p:cNvPr>
          <p:cNvPicPr>
            <a:picLocks noChangeAspect="1"/>
          </p:cNvPicPr>
          <p:nvPr/>
        </p:nvPicPr>
        <p:blipFill rotWithShape="1">
          <a:blip r:embed="rId2">
            <a:extLst>
              <a:ext uri="{28A0092B-C50C-407E-A947-70E740481C1C}">
                <a14:useLocalDpi xmlns:a14="http://schemas.microsoft.com/office/drawing/2010/main" val="0"/>
              </a:ext>
            </a:extLst>
          </a:blip>
          <a:srcRect l="40599" b="4582"/>
          <a:stretch/>
        </p:blipFill>
        <p:spPr>
          <a:xfrm>
            <a:off x="2364750" y="0"/>
            <a:ext cx="9488531" cy="6858000"/>
          </a:xfrm>
          <a:prstGeom prst="rect">
            <a:avLst/>
          </a:prstGeom>
        </p:spPr>
      </p:pic>
      <p:sp>
        <p:nvSpPr>
          <p:cNvPr id="4" name="Globo: línea doblada con barra de énfasis 3">
            <a:extLst>
              <a:ext uri="{FF2B5EF4-FFF2-40B4-BE49-F238E27FC236}">
                <a16:creationId xmlns:a16="http://schemas.microsoft.com/office/drawing/2014/main" id="{82314502-886A-E49C-9FF1-CCD23241452A}"/>
              </a:ext>
            </a:extLst>
          </p:cNvPr>
          <p:cNvSpPr/>
          <p:nvPr/>
        </p:nvSpPr>
        <p:spPr>
          <a:xfrm>
            <a:off x="338719" y="3672376"/>
            <a:ext cx="1118795" cy="344244"/>
          </a:xfrm>
          <a:prstGeom prst="accentCallout2">
            <a:avLst>
              <a:gd name="adj1" fmla="val 48601"/>
              <a:gd name="adj2" fmla="val 106961"/>
              <a:gd name="adj3" fmla="val 48600"/>
              <a:gd name="adj4" fmla="val 135232"/>
              <a:gd name="adj5" fmla="val -196436"/>
              <a:gd name="adj6" fmla="val 237764"/>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a:t>
            </a:r>
          </a:p>
        </p:txBody>
      </p:sp>
      <p:sp>
        <p:nvSpPr>
          <p:cNvPr id="5" name="Bocadillo: ovalado 4">
            <a:extLst>
              <a:ext uri="{FF2B5EF4-FFF2-40B4-BE49-F238E27FC236}">
                <a16:creationId xmlns:a16="http://schemas.microsoft.com/office/drawing/2014/main" id="{EDF34673-54ED-1894-F446-DA92E73B3230}"/>
              </a:ext>
            </a:extLst>
          </p:cNvPr>
          <p:cNvSpPr/>
          <p:nvPr/>
        </p:nvSpPr>
        <p:spPr>
          <a:xfrm>
            <a:off x="9591424" y="732063"/>
            <a:ext cx="957734" cy="612648"/>
          </a:xfrm>
          <a:prstGeom prst="wedgeEllipseCallout">
            <a:avLst>
              <a:gd name="adj1" fmla="val -212365"/>
              <a:gd name="adj2" fmla="val 232933"/>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000" dirty="0"/>
              <a:t>A0</a:t>
            </a:r>
          </a:p>
        </p:txBody>
      </p:sp>
    </p:spTree>
    <p:extLst>
      <p:ext uri="{BB962C8B-B14F-4D97-AF65-F5344CB8AC3E}">
        <p14:creationId xmlns:p14="http://schemas.microsoft.com/office/powerpoint/2010/main" val="390514893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15E8AF8-4876-547E-7F7C-07C46D033CA4}"/>
              </a:ext>
            </a:extLst>
          </p:cNvPr>
          <p:cNvSpPr>
            <a:spLocks noGrp="1"/>
          </p:cNvSpPr>
          <p:nvPr>
            <p:ph type="title"/>
          </p:nvPr>
        </p:nvSpPr>
        <p:spPr/>
        <p:txBody>
          <a:bodyPr/>
          <a:lstStyle/>
          <a:p>
            <a:r>
              <a:rPr lang="es-MX" dirty="0"/>
              <a:t>Programación </a:t>
            </a:r>
          </a:p>
        </p:txBody>
      </p:sp>
      <p:sp>
        <p:nvSpPr>
          <p:cNvPr id="3" name="Marcador de contenido 2">
            <a:extLst>
              <a:ext uri="{FF2B5EF4-FFF2-40B4-BE49-F238E27FC236}">
                <a16:creationId xmlns:a16="http://schemas.microsoft.com/office/drawing/2014/main" id="{E0CE1132-F799-769D-92FE-B576F59FC032}"/>
              </a:ext>
            </a:extLst>
          </p:cNvPr>
          <p:cNvSpPr>
            <a:spLocks noGrp="1"/>
          </p:cNvSpPr>
          <p:nvPr>
            <p:ph idx="1"/>
          </p:nvPr>
        </p:nvSpPr>
        <p:spPr/>
        <p:txBody>
          <a:bodyPr/>
          <a:lstStyle/>
          <a:p>
            <a:pPr marL="457200" indent="-457200">
              <a:buFont typeface="+mj-lt"/>
              <a:buAutoNum type="arabicPeriod"/>
            </a:pPr>
            <a:r>
              <a:rPr lang="es-MX" sz="2400" dirty="0"/>
              <a:t>Dar doble clic en el icono del escritorio que dice S4A, para abrir el programa. </a:t>
            </a:r>
          </a:p>
          <a:p>
            <a:endParaRPr lang="es-MX" dirty="0"/>
          </a:p>
        </p:txBody>
      </p:sp>
      <p:pic>
        <p:nvPicPr>
          <p:cNvPr id="4" name="Imagen 3" descr="Icono&#10;&#10;Descripción generada automáticamente">
            <a:extLst>
              <a:ext uri="{FF2B5EF4-FFF2-40B4-BE49-F238E27FC236}">
                <a16:creationId xmlns:a16="http://schemas.microsoft.com/office/drawing/2014/main" id="{510C5DDD-10B1-9B53-A533-3CC63F3306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02599" y="2008668"/>
            <a:ext cx="1786801" cy="1786801"/>
          </a:xfrm>
          <a:prstGeom prst="rect">
            <a:avLst/>
          </a:prstGeom>
        </p:spPr>
      </p:pic>
    </p:spTree>
    <p:extLst>
      <p:ext uri="{BB962C8B-B14F-4D97-AF65-F5344CB8AC3E}">
        <p14:creationId xmlns:p14="http://schemas.microsoft.com/office/powerpoint/2010/main" val="8545311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3E66BB-7836-16C5-483E-FA49CED964D4}"/>
              </a:ext>
            </a:extLst>
          </p:cNvPr>
          <p:cNvSpPr>
            <a:spLocks noGrp="1"/>
          </p:cNvSpPr>
          <p:nvPr>
            <p:ph type="title"/>
          </p:nvPr>
        </p:nvSpPr>
        <p:spPr/>
        <p:txBody>
          <a:bodyPr/>
          <a:lstStyle/>
          <a:p>
            <a:r>
              <a:rPr lang="es-MX" dirty="0"/>
              <a:t>Objetivo </a:t>
            </a:r>
          </a:p>
        </p:txBody>
      </p:sp>
      <p:sp>
        <p:nvSpPr>
          <p:cNvPr id="3" name="Marcador de contenido 2">
            <a:extLst>
              <a:ext uri="{FF2B5EF4-FFF2-40B4-BE49-F238E27FC236}">
                <a16:creationId xmlns:a16="http://schemas.microsoft.com/office/drawing/2014/main" id="{223C7282-4C47-1153-4329-BE434122430B}"/>
              </a:ext>
            </a:extLst>
          </p:cNvPr>
          <p:cNvSpPr>
            <a:spLocks noGrp="1"/>
          </p:cNvSpPr>
          <p:nvPr>
            <p:ph idx="1"/>
          </p:nvPr>
        </p:nvSpPr>
        <p:spPr>
          <a:xfrm>
            <a:off x="540001" y="1536895"/>
            <a:ext cx="4083300" cy="4781104"/>
          </a:xfrm>
        </p:spPr>
        <p:txBody>
          <a:bodyPr/>
          <a:lstStyle/>
          <a:p>
            <a:r>
              <a:rPr lang="es-MX" sz="2400" dirty="0">
                <a:effectLst/>
                <a:ea typeface="Calibri" panose="020F0502020204030204" pitchFamily="34" charset="0"/>
                <a:cs typeface="Times New Roman" panose="02020603050405020304" pitchFamily="18" charset="0"/>
              </a:rPr>
              <a:t>Simular el funcionamiento de un contador de productos en una banda transportadora, de tal manera que al momento de hacer pasar un objeto cerca del sensor de presencia, aumenta la numeración que se muestra en un </a:t>
            </a:r>
            <a:r>
              <a:rPr lang="es-MX" sz="2400" dirty="0" err="1">
                <a:effectLst/>
                <a:ea typeface="Calibri" panose="020F0502020204030204" pitchFamily="34" charset="0"/>
                <a:cs typeface="Times New Roman" panose="02020603050405020304" pitchFamily="18" charset="0"/>
              </a:rPr>
              <a:t>display</a:t>
            </a:r>
            <a:r>
              <a:rPr lang="es-MX" sz="2400" dirty="0">
                <a:effectLst/>
                <a:ea typeface="Calibri" panose="020F0502020204030204" pitchFamily="34" charset="0"/>
                <a:cs typeface="Times New Roman" panose="02020603050405020304" pitchFamily="18" charset="0"/>
              </a:rPr>
              <a:t> de 7 segmentos.</a:t>
            </a:r>
          </a:p>
          <a:p>
            <a:endParaRPr lang="es-MX" dirty="0"/>
          </a:p>
        </p:txBody>
      </p:sp>
      <p:grpSp>
        <p:nvGrpSpPr>
          <p:cNvPr id="72" name="Grupo 71">
            <a:extLst>
              <a:ext uri="{FF2B5EF4-FFF2-40B4-BE49-F238E27FC236}">
                <a16:creationId xmlns:a16="http://schemas.microsoft.com/office/drawing/2014/main" id="{ABC0C1A1-CE88-64BB-E8DB-BB0DD370A010}"/>
              </a:ext>
            </a:extLst>
          </p:cNvPr>
          <p:cNvGrpSpPr/>
          <p:nvPr/>
        </p:nvGrpSpPr>
        <p:grpSpPr>
          <a:xfrm>
            <a:off x="5360264" y="286312"/>
            <a:ext cx="6030800" cy="5251240"/>
            <a:chOff x="336444" y="967599"/>
            <a:chExt cx="6480000" cy="5441322"/>
          </a:xfrm>
        </p:grpSpPr>
        <p:grpSp>
          <p:nvGrpSpPr>
            <p:cNvPr id="73" name="Grupo 72">
              <a:extLst>
                <a:ext uri="{FF2B5EF4-FFF2-40B4-BE49-F238E27FC236}">
                  <a16:creationId xmlns:a16="http://schemas.microsoft.com/office/drawing/2014/main" id="{BB7F1BDA-7B0F-70B9-9C2F-00B53AC11FE4}"/>
                </a:ext>
              </a:extLst>
            </p:cNvPr>
            <p:cNvGrpSpPr/>
            <p:nvPr/>
          </p:nvGrpSpPr>
          <p:grpSpPr>
            <a:xfrm>
              <a:off x="2091026" y="4242531"/>
              <a:ext cx="898182" cy="1787568"/>
              <a:chOff x="2069385" y="2134084"/>
              <a:chExt cx="1440000" cy="2865897"/>
            </a:xfrm>
          </p:grpSpPr>
          <p:sp>
            <p:nvSpPr>
              <p:cNvPr id="121" name="Rectángulo 120">
                <a:extLst>
                  <a:ext uri="{FF2B5EF4-FFF2-40B4-BE49-F238E27FC236}">
                    <a16:creationId xmlns:a16="http://schemas.microsoft.com/office/drawing/2014/main" id="{2D2B7F18-D020-57E6-D2EA-C25156AD4BF6}"/>
                  </a:ext>
                </a:extLst>
              </p:cNvPr>
              <p:cNvSpPr/>
              <p:nvPr/>
            </p:nvSpPr>
            <p:spPr>
              <a:xfrm>
                <a:off x="2069385" y="2786230"/>
                <a:ext cx="1440000" cy="576000"/>
              </a:xfrm>
              <a:prstGeom prst="rect">
                <a:avLst/>
              </a:prstGeom>
              <a:solidFill>
                <a:schemeClr val="tx1"/>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22" name="Rectángulo: esquinas superiores cortadas 121">
                <a:extLst>
                  <a:ext uri="{FF2B5EF4-FFF2-40B4-BE49-F238E27FC236}">
                    <a16:creationId xmlns:a16="http://schemas.microsoft.com/office/drawing/2014/main" id="{33D869A0-6FB6-2185-6D8D-248E9C3899FE}"/>
                  </a:ext>
                </a:extLst>
              </p:cNvPr>
              <p:cNvSpPr/>
              <p:nvPr/>
            </p:nvSpPr>
            <p:spPr>
              <a:xfrm>
                <a:off x="2069385" y="2498230"/>
                <a:ext cx="1440000" cy="288000"/>
              </a:xfrm>
              <a:prstGeom prst="snip2SameRect">
                <a:avLst>
                  <a:gd name="adj1" fmla="val 50000"/>
                  <a:gd name="adj2" fmla="val 0"/>
                </a:avLst>
              </a:prstGeom>
              <a:solidFill>
                <a:schemeClr val="tx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23" name="Rectángulo 122">
                <a:extLst>
                  <a:ext uri="{FF2B5EF4-FFF2-40B4-BE49-F238E27FC236}">
                    <a16:creationId xmlns:a16="http://schemas.microsoft.com/office/drawing/2014/main" id="{A9928341-F6C4-8C01-699B-2D621F7CBF87}"/>
                  </a:ext>
                </a:extLst>
              </p:cNvPr>
              <p:cNvSpPr/>
              <p:nvPr/>
            </p:nvSpPr>
            <p:spPr>
              <a:xfrm>
                <a:off x="2753385" y="2134084"/>
                <a:ext cx="72000" cy="360000"/>
              </a:xfrm>
              <a:prstGeom prst="rect">
                <a:avLst/>
              </a:prstGeom>
              <a:solidFill>
                <a:schemeClr val="tx1"/>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24" name="Diagrama de flujo: retraso 123">
                <a:extLst>
                  <a:ext uri="{FF2B5EF4-FFF2-40B4-BE49-F238E27FC236}">
                    <a16:creationId xmlns:a16="http://schemas.microsoft.com/office/drawing/2014/main" id="{54BE69AD-E19A-B706-0957-DA16C2CDFC09}"/>
                  </a:ext>
                </a:extLst>
              </p:cNvPr>
              <p:cNvSpPr/>
              <p:nvPr/>
            </p:nvSpPr>
            <p:spPr>
              <a:xfrm rot="16200000">
                <a:off x="2961334" y="2172795"/>
                <a:ext cx="252000" cy="360000"/>
              </a:xfrm>
              <a:prstGeom prst="flowChartDelay">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25" name="Diagrama de flujo: retraso 124">
                <a:extLst>
                  <a:ext uri="{FF2B5EF4-FFF2-40B4-BE49-F238E27FC236}">
                    <a16:creationId xmlns:a16="http://schemas.microsoft.com/office/drawing/2014/main" id="{EA038288-AA81-924B-DCAF-CE1DC402184F}"/>
                  </a:ext>
                </a:extLst>
              </p:cNvPr>
              <p:cNvSpPr/>
              <p:nvPr/>
            </p:nvSpPr>
            <p:spPr>
              <a:xfrm rot="16200000">
                <a:off x="2360691" y="2172795"/>
                <a:ext cx="252000" cy="360000"/>
              </a:xfrm>
              <a:prstGeom prst="flowChartDelay">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26" name="Rectángulo 125">
                <a:extLst>
                  <a:ext uri="{FF2B5EF4-FFF2-40B4-BE49-F238E27FC236}">
                    <a16:creationId xmlns:a16="http://schemas.microsoft.com/office/drawing/2014/main" id="{8E30AC5F-19C6-5BEA-FADE-D2669BEC9F9C}"/>
                  </a:ext>
                </a:extLst>
              </p:cNvPr>
              <p:cNvSpPr/>
              <p:nvPr/>
            </p:nvSpPr>
            <p:spPr>
              <a:xfrm>
                <a:off x="2753385" y="3362230"/>
                <a:ext cx="72000" cy="360000"/>
              </a:xfrm>
              <a:prstGeom prst="rect">
                <a:avLst/>
              </a:prstGeom>
              <a:solidFill>
                <a:schemeClr val="tx1"/>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cxnSp>
            <p:nvCxnSpPr>
              <p:cNvPr id="127" name="Conector recto 126">
                <a:extLst>
                  <a:ext uri="{FF2B5EF4-FFF2-40B4-BE49-F238E27FC236}">
                    <a16:creationId xmlns:a16="http://schemas.microsoft.com/office/drawing/2014/main" id="{FD536D56-16D7-0355-8859-3ED6CD219289}"/>
                  </a:ext>
                </a:extLst>
              </p:cNvPr>
              <p:cNvCxnSpPr>
                <a:cxnSpLocks/>
              </p:cNvCxnSpPr>
              <p:nvPr/>
            </p:nvCxnSpPr>
            <p:spPr>
              <a:xfrm rot="-300000" flipH="1">
                <a:off x="2561460" y="3379981"/>
                <a:ext cx="0" cy="1620000"/>
              </a:xfrm>
              <a:prstGeom prst="line">
                <a:avLst/>
              </a:prstGeom>
              <a:ln w="508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8" name="Conector recto 127">
                <a:extLst>
                  <a:ext uri="{FF2B5EF4-FFF2-40B4-BE49-F238E27FC236}">
                    <a16:creationId xmlns:a16="http://schemas.microsoft.com/office/drawing/2014/main" id="{C816CD37-34B5-E77E-2FD4-39B9237C6792}"/>
                  </a:ext>
                </a:extLst>
              </p:cNvPr>
              <p:cNvCxnSpPr>
                <a:cxnSpLocks/>
              </p:cNvCxnSpPr>
              <p:nvPr/>
            </p:nvCxnSpPr>
            <p:spPr>
              <a:xfrm rot="300000" flipH="1">
                <a:off x="2416095" y="3379981"/>
                <a:ext cx="0" cy="1620000"/>
              </a:xfrm>
              <a:prstGeom prst="line">
                <a:avLst/>
              </a:prstGeom>
              <a:ln w="508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9" name="Conector recto 128">
                <a:extLst>
                  <a:ext uri="{FF2B5EF4-FFF2-40B4-BE49-F238E27FC236}">
                    <a16:creationId xmlns:a16="http://schemas.microsoft.com/office/drawing/2014/main" id="{492E8903-56D6-EBCA-FD1E-2960F8EA7D46}"/>
                  </a:ext>
                </a:extLst>
              </p:cNvPr>
              <p:cNvCxnSpPr>
                <a:cxnSpLocks/>
              </p:cNvCxnSpPr>
              <p:nvPr/>
            </p:nvCxnSpPr>
            <p:spPr>
              <a:xfrm rot="-300000" flipH="1">
                <a:off x="3162102" y="3379981"/>
                <a:ext cx="0" cy="1620000"/>
              </a:xfrm>
              <a:prstGeom prst="line">
                <a:avLst/>
              </a:prstGeom>
              <a:ln w="508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0" name="Conector recto 129">
                <a:extLst>
                  <a:ext uri="{FF2B5EF4-FFF2-40B4-BE49-F238E27FC236}">
                    <a16:creationId xmlns:a16="http://schemas.microsoft.com/office/drawing/2014/main" id="{C8446873-6B77-D7C3-BD6A-9B3BD8BFEB94}"/>
                  </a:ext>
                </a:extLst>
              </p:cNvPr>
              <p:cNvCxnSpPr>
                <a:cxnSpLocks/>
              </p:cNvCxnSpPr>
              <p:nvPr/>
            </p:nvCxnSpPr>
            <p:spPr>
              <a:xfrm rot="300000" flipH="1">
                <a:off x="3016737" y="3379981"/>
                <a:ext cx="0" cy="1620000"/>
              </a:xfrm>
              <a:prstGeom prst="line">
                <a:avLst/>
              </a:prstGeom>
              <a:ln w="508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grpSp>
          <p:nvGrpSpPr>
            <p:cNvPr id="74" name="Grupo 73">
              <a:extLst>
                <a:ext uri="{FF2B5EF4-FFF2-40B4-BE49-F238E27FC236}">
                  <a16:creationId xmlns:a16="http://schemas.microsoft.com/office/drawing/2014/main" id="{28FA8411-D14B-142E-C3CD-21F10E7D041B}"/>
                </a:ext>
              </a:extLst>
            </p:cNvPr>
            <p:cNvGrpSpPr/>
            <p:nvPr/>
          </p:nvGrpSpPr>
          <p:grpSpPr>
            <a:xfrm rot="5400000">
              <a:off x="2278187" y="2957324"/>
              <a:ext cx="588307" cy="1080000"/>
              <a:chOff x="8990218" y="2818503"/>
              <a:chExt cx="900000" cy="2879999"/>
            </a:xfrm>
          </p:grpSpPr>
          <p:sp>
            <p:nvSpPr>
              <p:cNvPr id="119" name="Rectángulo: esquinas redondeadas 118">
                <a:extLst>
                  <a:ext uri="{FF2B5EF4-FFF2-40B4-BE49-F238E27FC236}">
                    <a16:creationId xmlns:a16="http://schemas.microsoft.com/office/drawing/2014/main" id="{1D6CD0AC-D0DB-D55E-2F06-9130A73AB1E4}"/>
                  </a:ext>
                </a:extLst>
              </p:cNvPr>
              <p:cNvSpPr/>
              <p:nvPr/>
            </p:nvSpPr>
            <p:spPr>
              <a:xfrm>
                <a:off x="8990218" y="2818503"/>
                <a:ext cx="900000" cy="2879999"/>
              </a:xfrm>
              <a:prstGeom prst="round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120" name="CuadroTexto 119">
                <a:extLst>
                  <a:ext uri="{FF2B5EF4-FFF2-40B4-BE49-F238E27FC236}">
                    <a16:creationId xmlns:a16="http://schemas.microsoft.com/office/drawing/2014/main" id="{32B2E4BD-CD17-2C43-10D4-3521BD1CD760}"/>
                  </a:ext>
                </a:extLst>
              </p:cNvPr>
              <p:cNvSpPr txBox="1"/>
              <p:nvPr/>
            </p:nvSpPr>
            <p:spPr>
              <a:xfrm rot="16200000">
                <a:off x="8590378" y="3975998"/>
                <a:ext cx="1699676" cy="565009"/>
              </a:xfrm>
              <a:prstGeom prst="rect">
                <a:avLst/>
              </a:prstGeom>
              <a:noFill/>
            </p:spPr>
            <p:txBody>
              <a:bodyPr wrap="none" rtlCol="0">
                <a:spAutoFit/>
              </a:bodyPr>
              <a:lstStyle/>
              <a:p>
                <a:pPr algn="ctr"/>
                <a:r>
                  <a:rPr lang="es-MX" dirty="0">
                    <a:latin typeface="Arial Rounded MT Bold" panose="020F0704030504030204" pitchFamily="34" charset="0"/>
                  </a:rPr>
                  <a:t>Objeto</a:t>
                </a:r>
              </a:p>
            </p:txBody>
          </p:sp>
        </p:grpSp>
        <p:pic>
          <p:nvPicPr>
            <p:cNvPr id="75" name="Gráfico 74" descr="Wi-Fi">
              <a:extLst>
                <a:ext uri="{FF2B5EF4-FFF2-40B4-BE49-F238E27FC236}">
                  <a16:creationId xmlns:a16="http://schemas.microsoft.com/office/drawing/2014/main" id="{E058D510-D9EF-8DC9-01B5-29E9046A93B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434756" y="3790098"/>
              <a:ext cx="582406" cy="582406"/>
            </a:xfrm>
            <a:prstGeom prst="rect">
              <a:avLst/>
            </a:prstGeom>
          </p:spPr>
        </p:pic>
        <p:cxnSp>
          <p:nvCxnSpPr>
            <p:cNvPr id="76" name="Conector recto de flecha 75">
              <a:extLst>
                <a:ext uri="{FF2B5EF4-FFF2-40B4-BE49-F238E27FC236}">
                  <a16:creationId xmlns:a16="http://schemas.microsoft.com/office/drawing/2014/main" id="{40DAF26C-24A4-8372-9067-2728E68A8B74}"/>
                </a:ext>
              </a:extLst>
            </p:cNvPr>
            <p:cNvCxnSpPr>
              <a:cxnSpLocks/>
            </p:cNvCxnSpPr>
            <p:nvPr/>
          </p:nvCxnSpPr>
          <p:spPr>
            <a:xfrm>
              <a:off x="3189409" y="3494389"/>
              <a:ext cx="252000" cy="0"/>
            </a:xfrm>
            <a:prstGeom prst="straightConnector1">
              <a:avLst/>
            </a:prstGeom>
            <a:ln w="50800">
              <a:solidFill>
                <a:schemeClr val="tx2">
                  <a:lumMod val="60000"/>
                  <a:lumOff val="40000"/>
                </a:schemeClr>
              </a:solidFill>
              <a:prstDash val="dash"/>
              <a:tailEnd type="triangle"/>
            </a:ln>
          </p:spPr>
          <p:style>
            <a:lnRef idx="1">
              <a:schemeClr val="accent1"/>
            </a:lnRef>
            <a:fillRef idx="0">
              <a:schemeClr val="accent1"/>
            </a:fillRef>
            <a:effectRef idx="0">
              <a:schemeClr val="accent1"/>
            </a:effectRef>
            <a:fontRef idx="minor">
              <a:schemeClr val="tx1"/>
            </a:fontRef>
          </p:style>
        </p:cxnSp>
        <p:grpSp>
          <p:nvGrpSpPr>
            <p:cNvPr id="77" name="Grupo 76">
              <a:extLst>
                <a:ext uri="{FF2B5EF4-FFF2-40B4-BE49-F238E27FC236}">
                  <a16:creationId xmlns:a16="http://schemas.microsoft.com/office/drawing/2014/main" id="{D52AADF9-7613-077F-9928-00F046A74687}"/>
                </a:ext>
              </a:extLst>
            </p:cNvPr>
            <p:cNvGrpSpPr/>
            <p:nvPr/>
          </p:nvGrpSpPr>
          <p:grpSpPr>
            <a:xfrm>
              <a:off x="675217" y="4246375"/>
              <a:ext cx="898182" cy="1787568"/>
              <a:chOff x="2069385" y="2134084"/>
              <a:chExt cx="1440000" cy="2865897"/>
            </a:xfrm>
          </p:grpSpPr>
          <p:sp>
            <p:nvSpPr>
              <p:cNvPr id="109" name="Rectángulo 108">
                <a:extLst>
                  <a:ext uri="{FF2B5EF4-FFF2-40B4-BE49-F238E27FC236}">
                    <a16:creationId xmlns:a16="http://schemas.microsoft.com/office/drawing/2014/main" id="{A996487B-2594-0FBB-5FD6-589F04423B51}"/>
                  </a:ext>
                </a:extLst>
              </p:cNvPr>
              <p:cNvSpPr/>
              <p:nvPr/>
            </p:nvSpPr>
            <p:spPr>
              <a:xfrm>
                <a:off x="2069385" y="2786230"/>
                <a:ext cx="1440000" cy="576000"/>
              </a:xfrm>
              <a:prstGeom prst="rect">
                <a:avLst/>
              </a:prstGeom>
              <a:solidFill>
                <a:schemeClr val="tx1"/>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10" name="Rectángulo: esquinas superiores cortadas 109">
                <a:extLst>
                  <a:ext uri="{FF2B5EF4-FFF2-40B4-BE49-F238E27FC236}">
                    <a16:creationId xmlns:a16="http://schemas.microsoft.com/office/drawing/2014/main" id="{720D8939-396D-DADA-EC8F-789DA86B31A7}"/>
                  </a:ext>
                </a:extLst>
              </p:cNvPr>
              <p:cNvSpPr/>
              <p:nvPr/>
            </p:nvSpPr>
            <p:spPr>
              <a:xfrm>
                <a:off x="2069385" y="2498230"/>
                <a:ext cx="1440000" cy="288000"/>
              </a:xfrm>
              <a:prstGeom prst="snip2SameRect">
                <a:avLst>
                  <a:gd name="adj1" fmla="val 50000"/>
                  <a:gd name="adj2" fmla="val 0"/>
                </a:avLst>
              </a:prstGeom>
              <a:solidFill>
                <a:schemeClr val="tx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11" name="Rectángulo 110">
                <a:extLst>
                  <a:ext uri="{FF2B5EF4-FFF2-40B4-BE49-F238E27FC236}">
                    <a16:creationId xmlns:a16="http://schemas.microsoft.com/office/drawing/2014/main" id="{93047F45-BE92-8E34-EC8F-6022CD9AE0EF}"/>
                  </a:ext>
                </a:extLst>
              </p:cNvPr>
              <p:cNvSpPr/>
              <p:nvPr/>
            </p:nvSpPr>
            <p:spPr>
              <a:xfrm>
                <a:off x="2753385" y="2134084"/>
                <a:ext cx="72000" cy="360000"/>
              </a:xfrm>
              <a:prstGeom prst="rect">
                <a:avLst/>
              </a:prstGeom>
              <a:solidFill>
                <a:schemeClr val="tx1"/>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12" name="Diagrama de flujo: retraso 111">
                <a:extLst>
                  <a:ext uri="{FF2B5EF4-FFF2-40B4-BE49-F238E27FC236}">
                    <a16:creationId xmlns:a16="http://schemas.microsoft.com/office/drawing/2014/main" id="{E4C75F06-31A6-8174-6FB2-03E34D927526}"/>
                  </a:ext>
                </a:extLst>
              </p:cNvPr>
              <p:cNvSpPr/>
              <p:nvPr/>
            </p:nvSpPr>
            <p:spPr>
              <a:xfrm rot="16200000">
                <a:off x="2961334" y="2172795"/>
                <a:ext cx="252000" cy="360000"/>
              </a:xfrm>
              <a:prstGeom prst="flowChartDelay">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13" name="Diagrama de flujo: retraso 112">
                <a:extLst>
                  <a:ext uri="{FF2B5EF4-FFF2-40B4-BE49-F238E27FC236}">
                    <a16:creationId xmlns:a16="http://schemas.microsoft.com/office/drawing/2014/main" id="{12C7617E-1CAF-837A-5BD1-CCF6E24615D3}"/>
                  </a:ext>
                </a:extLst>
              </p:cNvPr>
              <p:cNvSpPr/>
              <p:nvPr/>
            </p:nvSpPr>
            <p:spPr>
              <a:xfrm rot="16200000">
                <a:off x="2360691" y="2172795"/>
                <a:ext cx="252000" cy="360000"/>
              </a:xfrm>
              <a:prstGeom prst="flowChartDelay">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14" name="Rectángulo 113">
                <a:extLst>
                  <a:ext uri="{FF2B5EF4-FFF2-40B4-BE49-F238E27FC236}">
                    <a16:creationId xmlns:a16="http://schemas.microsoft.com/office/drawing/2014/main" id="{B20AB860-7E4A-1F6C-E39A-A32CA09A6E6A}"/>
                  </a:ext>
                </a:extLst>
              </p:cNvPr>
              <p:cNvSpPr/>
              <p:nvPr/>
            </p:nvSpPr>
            <p:spPr>
              <a:xfrm>
                <a:off x="2753385" y="3362230"/>
                <a:ext cx="72000" cy="360000"/>
              </a:xfrm>
              <a:prstGeom prst="rect">
                <a:avLst/>
              </a:prstGeom>
              <a:solidFill>
                <a:schemeClr val="tx1"/>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cxnSp>
            <p:nvCxnSpPr>
              <p:cNvPr id="115" name="Conector recto 114">
                <a:extLst>
                  <a:ext uri="{FF2B5EF4-FFF2-40B4-BE49-F238E27FC236}">
                    <a16:creationId xmlns:a16="http://schemas.microsoft.com/office/drawing/2014/main" id="{322E218B-E127-86E6-4B8D-077D65423B18}"/>
                  </a:ext>
                </a:extLst>
              </p:cNvPr>
              <p:cNvCxnSpPr>
                <a:cxnSpLocks/>
              </p:cNvCxnSpPr>
              <p:nvPr/>
            </p:nvCxnSpPr>
            <p:spPr>
              <a:xfrm rot="-300000" flipH="1">
                <a:off x="2561460" y="3379981"/>
                <a:ext cx="0" cy="1620000"/>
              </a:xfrm>
              <a:prstGeom prst="line">
                <a:avLst/>
              </a:prstGeom>
              <a:ln w="508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6" name="Conector recto 115">
                <a:extLst>
                  <a:ext uri="{FF2B5EF4-FFF2-40B4-BE49-F238E27FC236}">
                    <a16:creationId xmlns:a16="http://schemas.microsoft.com/office/drawing/2014/main" id="{8D2D4F65-43E6-67EB-132A-6DCD3000E1CF}"/>
                  </a:ext>
                </a:extLst>
              </p:cNvPr>
              <p:cNvCxnSpPr>
                <a:cxnSpLocks/>
              </p:cNvCxnSpPr>
              <p:nvPr/>
            </p:nvCxnSpPr>
            <p:spPr>
              <a:xfrm rot="300000" flipH="1">
                <a:off x="2416095" y="3379981"/>
                <a:ext cx="0" cy="1620000"/>
              </a:xfrm>
              <a:prstGeom prst="line">
                <a:avLst/>
              </a:prstGeom>
              <a:ln w="508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7" name="Conector recto 116">
                <a:extLst>
                  <a:ext uri="{FF2B5EF4-FFF2-40B4-BE49-F238E27FC236}">
                    <a16:creationId xmlns:a16="http://schemas.microsoft.com/office/drawing/2014/main" id="{F5F1124C-D6EB-D005-5D58-49F9DDCDC7FA}"/>
                  </a:ext>
                </a:extLst>
              </p:cNvPr>
              <p:cNvCxnSpPr>
                <a:cxnSpLocks/>
              </p:cNvCxnSpPr>
              <p:nvPr/>
            </p:nvCxnSpPr>
            <p:spPr>
              <a:xfrm rot="-300000" flipH="1">
                <a:off x="3162102" y="3379981"/>
                <a:ext cx="0" cy="1620000"/>
              </a:xfrm>
              <a:prstGeom prst="line">
                <a:avLst/>
              </a:prstGeom>
              <a:ln w="508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8" name="Conector recto 117">
                <a:extLst>
                  <a:ext uri="{FF2B5EF4-FFF2-40B4-BE49-F238E27FC236}">
                    <a16:creationId xmlns:a16="http://schemas.microsoft.com/office/drawing/2014/main" id="{3098A7CF-5FF6-DAA0-56D8-4B0769DB15B7}"/>
                  </a:ext>
                </a:extLst>
              </p:cNvPr>
              <p:cNvCxnSpPr>
                <a:cxnSpLocks/>
              </p:cNvCxnSpPr>
              <p:nvPr/>
            </p:nvCxnSpPr>
            <p:spPr>
              <a:xfrm rot="300000" flipH="1">
                <a:off x="3016737" y="3379981"/>
                <a:ext cx="0" cy="1620000"/>
              </a:xfrm>
              <a:prstGeom prst="line">
                <a:avLst/>
              </a:prstGeom>
              <a:ln w="508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pic>
          <p:nvPicPr>
            <p:cNvPr id="78" name="Gráfico 77" descr="Wi-Fi">
              <a:extLst>
                <a:ext uri="{FF2B5EF4-FFF2-40B4-BE49-F238E27FC236}">
                  <a16:creationId xmlns:a16="http://schemas.microsoft.com/office/drawing/2014/main" id="{87056888-D330-C23C-BF2E-152BE866950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0800000">
              <a:off x="2060112" y="3781494"/>
              <a:ext cx="582406" cy="582406"/>
            </a:xfrm>
            <a:prstGeom prst="rect">
              <a:avLst/>
            </a:prstGeom>
          </p:spPr>
        </p:pic>
        <p:grpSp>
          <p:nvGrpSpPr>
            <p:cNvPr id="79" name="Grupo 78">
              <a:extLst>
                <a:ext uri="{FF2B5EF4-FFF2-40B4-BE49-F238E27FC236}">
                  <a16:creationId xmlns:a16="http://schemas.microsoft.com/office/drawing/2014/main" id="{B8E96E82-0C75-3EFC-3ADE-BF0CE8375869}"/>
                </a:ext>
              </a:extLst>
            </p:cNvPr>
            <p:cNvGrpSpPr/>
            <p:nvPr/>
          </p:nvGrpSpPr>
          <p:grpSpPr>
            <a:xfrm>
              <a:off x="3748128" y="4240609"/>
              <a:ext cx="898182" cy="1787568"/>
              <a:chOff x="2069385" y="2134084"/>
              <a:chExt cx="1440000" cy="2865897"/>
            </a:xfrm>
          </p:grpSpPr>
          <p:sp>
            <p:nvSpPr>
              <p:cNvPr id="99" name="Rectángulo 98">
                <a:extLst>
                  <a:ext uri="{FF2B5EF4-FFF2-40B4-BE49-F238E27FC236}">
                    <a16:creationId xmlns:a16="http://schemas.microsoft.com/office/drawing/2014/main" id="{802DC0D4-C972-BA91-060A-0E4EACFF135A}"/>
                  </a:ext>
                </a:extLst>
              </p:cNvPr>
              <p:cNvSpPr/>
              <p:nvPr/>
            </p:nvSpPr>
            <p:spPr>
              <a:xfrm>
                <a:off x="2069385" y="2786230"/>
                <a:ext cx="1440000" cy="576000"/>
              </a:xfrm>
              <a:prstGeom prst="rect">
                <a:avLst/>
              </a:prstGeom>
              <a:solidFill>
                <a:schemeClr val="tx1"/>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00" name="Rectángulo: esquinas superiores cortadas 99">
                <a:extLst>
                  <a:ext uri="{FF2B5EF4-FFF2-40B4-BE49-F238E27FC236}">
                    <a16:creationId xmlns:a16="http://schemas.microsoft.com/office/drawing/2014/main" id="{4DFFD502-D399-6300-7BD8-4867037BBC03}"/>
                  </a:ext>
                </a:extLst>
              </p:cNvPr>
              <p:cNvSpPr/>
              <p:nvPr/>
            </p:nvSpPr>
            <p:spPr>
              <a:xfrm>
                <a:off x="2069385" y="2498230"/>
                <a:ext cx="1440000" cy="288000"/>
              </a:xfrm>
              <a:prstGeom prst="snip2SameRect">
                <a:avLst>
                  <a:gd name="adj1" fmla="val 50000"/>
                  <a:gd name="adj2" fmla="val 0"/>
                </a:avLst>
              </a:prstGeom>
              <a:solidFill>
                <a:schemeClr val="tx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01" name="Rectángulo 100">
                <a:extLst>
                  <a:ext uri="{FF2B5EF4-FFF2-40B4-BE49-F238E27FC236}">
                    <a16:creationId xmlns:a16="http://schemas.microsoft.com/office/drawing/2014/main" id="{034A1AB4-47BA-8CAC-3EEE-2C9544BB1665}"/>
                  </a:ext>
                </a:extLst>
              </p:cNvPr>
              <p:cNvSpPr/>
              <p:nvPr/>
            </p:nvSpPr>
            <p:spPr>
              <a:xfrm>
                <a:off x="2753385" y="2134084"/>
                <a:ext cx="72000" cy="360000"/>
              </a:xfrm>
              <a:prstGeom prst="rect">
                <a:avLst/>
              </a:prstGeom>
              <a:solidFill>
                <a:schemeClr val="tx1"/>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02" name="Diagrama de flujo: retraso 101">
                <a:extLst>
                  <a:ext uri="{FF2B5EF4-FFF2-40B4-BE49-F238E27FC236}">
                    <a16:creationId xmlns:a16="http://schemas.microsoft.com/office/drawing/2014/main" id="{25B7F663-7CCF-8757-AE76-FF952A48B9AA}"/>
                  </a:ext>
                </a:extLst>
              </p:cNvPr>
              <p:cNvSpPr/>
              <p:nvPr/>
            </p:nvSpPr>
            <p:spPr>
              <a:xfrm rot="16200000">
                <a:off x="2961334" y="2172795"/>
                <a:ext cx="252000" cy="360000"/>
              </a:xfrm>
              <a:prstGeom prst="flowChartDelay">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03" name="Diagrama de flujo: retraso 102">
                <a:extLst>
                  <a:ext uri="{FF2B5EF4-FFF2-40B4-BE49-F238E27FC236}">
                    <a16:creationId xmlns:a16="http://schemas.microsoft.com/office/drawing/2014/main" id="{AEA3090E-EEDA-D0D4-0E4D-962D0D1C89B1}"/>
                  </a:ext>
                </a:extLst>
              </p:cNvPr>
              <p:cNvSpPr/>
              <p:nvPr/>
            </p:nvSpPr>
            <p:spPr>
              <a:xfrm rot="16200000">
                <a:off x="2360691" y="2172795"/>
                <a:ext cx="252000" cy="360000"/>
              </a:xfrm>
              <a:prstGeom prst="flowChartDelay">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04" name="Rectángulo 103">
                <a:extLst>
                  <a:ext uri="{FF2B5EF4-FFF2-40B4-BE49-F238E27FC236}">
                    <a16:creationId xmlns:a16="http://schemas.microsoft.com/office/drawing/2014/main" id="{645D7296-7714-2883-E305-1B8B534C0CC0}"/>
                  </a:ext>
                </a:extLst>
              </p:cNvPr>
              <p:cNvSpPr/>
              <p:nvPr/>
            </p:nvSpPr>
            <p:spPr>
              <a:xfrm>
                <a:off x="2753385" y="3362230"/>
                <a:ext cx="72000" cy="360000"/>
              </a:xfrm>
              <a:prstGeom prst="rect">
                <a:avLst/>
              </a:prstGeom>
              <a:solidFill>
                <a:schemeClr val="tx1"/>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cxnSp>
            <p:nvCxnSpPr>
              <p:cNvPr id="105" name="Conector recto 104">
                <a:extLst>
                  <a:ext uri="{FF2B5EF4-FFF2-40B4-BE49-F238E27FC236}">
                    <a16:creationId xmlns:a16="http://schemas.microsoft.com/office/drawing/2014/main" id="{38992DA7-9402-0107-5F0C-4D4EA205BD8F}"/>
                  </a:ext>
                </a:extLst>
              </p:cNvPr>
              <p:cNvCxnSpPr>
                <a:cxnSpLocks/>
              </p:cNvCxnSpPr>
              <p:nvPr/>
            </p:nvCxnSpPr>
            <p:spPr>
              <a:xfrm rot="-300000" flipH="1">
                <a:off x="2561460" y="3379981"/>
                <a:ext cx="0" cy="1620000"/>
              </a:xfrm>
              <a:prstGeom prst="line">
                <a:avLst/>
              </a:prstGeom>
              <a:ln w="508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6" name="Conector recto 105">
                <a:extLst>
                  <a:ext uri="{FF2B5EF4-FFF2-40B4-BE49-F238E27FC236}">
                    <a16:creationId xmlns:a16="http://schemas.microsoft.com/office/drawing/2014/main" id="{F258445A-2C36-CEBB-FFC8-4090CD06D015}"/>
                  </a:ext>
                </a:extLst>
              </p:cNvPr>
              <p:cNvCxnSpPr>
                <a:cxnSpLocks/>
              </p:cNvCxnSpPr>
              <p:nvPr/>
            </p:nvCxnSpPr>
            <p:spPr>
              <a:xfrm rot="300000" flipH="1">
                <a:off x="2416095" y="3379981"/>
                <a:ext cx="0" cy="1620000"/>
              </a:xfrm>
              <a:prstGeom prst="line">
                <a:avLst/>
              </a:prstGeom>
              <a:ln w="508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7" name="Conector recto 106">
                <a:extLst>
                  <a:ext uri="{FF2B5EF4-FFF2-40B4-BE49-F238E27FC236}">
                    <a16:creationId xmlns:a16="http://schemas.microsoft.com/office/drawing/2014/main" id="{BBB2F391-B0E8-117A-4822-01C8092F537C}"/>
                  </a:ext>
                </a:extLst>
              </p:cNvPr>
              <p:cNvCxnSpPr>
                <a:cxnSpLocks/>
              </p:cNvCxnSpPr>
              <p:nvPr/>
            </p:nvCxnSpPr>
            <p:spPr>
              <a:xfrm rot="-300000" flipH="1">
                <a:off x="3162102" y="3379981"/>
                <a:ext cx="0" cy="1620000"/>
              </a:xfrm>
              <a:prstGeom prst="line">
                <a:avLst/>
              </a:prstGeom>
              <a:ln w="508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8" name="Conector recto 107">
                <a:extLst>
                  <a:ext uri="{FF2B5EF4-FFF2-40B4-BE49-F238E27FC236}">
                    <a16:creationId xmlns:a16="http://schemas.microsoft.com/office/drawing/2014/main" id="{B426A109-BF51-7952-C34B-A23B10BED6C4}"/>
                  </a:ext>
                </a:extLst>
              </p:cNvPr>
              <p:cNvCxnSpPr>
                <a:cxnSpLocks/>
              </p:cNvCxnSpPr>
              <p:nvPr/>
            </p:nvCxnSpPr>
            <p:spPr>
              <a:xfrm rot="300000" flipH="1">
                <a:off x="3016737" y="3379981"/>
                <a:ext cx="0" cy="1620000"/>
              </a:xfrm>
              <a:prstGeom prst="line">
                <a:avLst/>
              </a:prstGeom>
              <a:ln w="508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grpSp>
          <p:nvGrpSpPr>
            <p:cNvPr id="80" name="Grupo 79">
              <a:extLst>
                <a:ext uri="{FF2B5EF4-FFF2-40B4-BE49-F238E27FC236}">
                  <a16:creationId xmlns:a16="http://schemas.microsoft.com/office/drawing/2014/main" id="{6C6D0402-918A-B6F1-CD5B-AA18A22CC130}"/>
                </a:ext>
              </a:extLst>
            </p:cNvPr>
            <p:cNvGrpSpPr/>
            <p:nvPr/>
          </p:nvGrpSpPr>
          <p:grpSpPr>
            <a:xfrm rot="5400000">
              <a:off x="3935289" y="2955402"/>
              <a:ext cx="588307" cy="1080000"/>
              <a:chOff x="8990218" y="2818503"/>
              <a:chExt cx="900000" cy="2879999"/>
            </a:xfrm>
          </p:grpSpPr>
          <p:sp>
            <p:nvSpPr>
              <p:cNvPr id="97" name="Rectángulo: esquinas redondeadas 96">
                <a:extLst>
                  <a:ext uri="{FF2B5EF4-FFF2-40B4-BE49-F238E27FC236}">
                    <a16:creationId xmlns:a16="http://schemas.microsoft.com/office/drawing/2014/main" id="{77A01BD2-FFB0-4419-B15B-2F64B4EDE978}"/>
                  </a:ext>
                </a:extLst>
              </p:cNvPr>
              <p:cNvSpPr/>
              <p:nvPr/>
            </p:nvSpPr>
            <p:spPr>
              <a:xfrm>
                <a:off x="8990218" y="2818503"/>
                <a:ext cx="900000" cy="2879999"/>
              </a:xfrm>
              <a:prstGeom prst="round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98" name="CuadroTexto 97">
                <a:extLst>
                  <a:ext uri="{FF2B5EF4-FFF2-40B4-BE49-F238E27FC236}">
                    <a16:creationId xmlns:a16="http://schemas.microsoft.com/office/drawing/2014/main" id="{BAF317EA-FE50-481A-4CFC-D3E310D21551}"/>
                  </a:ext>
                </a:extLst>
              </p:cNvPr>
              <p:cNvSpPr txBox="1"/>
              <p:nvPr/>
            </p:nvSpPr>
            <p:spPr>
              <a:xfrm rot="16200000">
                <a:off x="8590378" y="3975998"/>
                <a:ext cx="1699676" cy="565009"/>
              </a:xfrm>
              <a:prstGeom prst="rect">
                <a:avLst/>
              </a:prstGeom>
              <a:noFill/>
            </p:spPr>
            <p:txBody>
              <a:bodyPr wrap="none" rtlCol="0">
                <a:spAutoFit/>
              </a:bodyPr>
              <a:lstStyle/>
              <a:p>
                <a:pPr algn="ctr"/>
                <a:r>
                  <a:rPr lang="es-MX" dirty="0">
                    <a:latin typeface="Arial Rounded MT Bold" panose="020F0704030504030204" pitchFamily="34" charset="0"/>
                  </a:rPr>
                  <a:t>Objeto</a:t>
                </a:r>
              </a:p>
            </p:txBody>
          </p:sp>
        </p:grpSp>
        <p:pic>
          <p:nvPicPr>
            <p:cNvPr id="81" name="Gráfico 80" descr="Wi-Fi">
              <a:extLst>
                <a:ext uri="{FF2B5EF4-FFF2-40B4-BE49-F238E27FC236}">
                  <a16:creationId xmlns:a16="http://schemas.microsoft.com/office/drawing/2014/main" id="{E638950B-4FD0-1F4A-ECD6-5FCC6F7339F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091858" y="3788176"/>
              <a:ext cx="582406" cy="582406"/>
            </a:xfrm>
            <a:prstGeom prst="rect">
              <a:avLst/>
            </a:prstGeom>
          </p:spPr>
        </p:pic>
        <p:cxnSp>
          <p:nvCxnSpPr>
            <p:cNvPr id="82" name="Conector recto de flecha 81">
              <a:extLst>
                <a:ext uri="{FF2B5EF4-FFF2-40B4-BE49-F238E27FC236}">
                  <a16:creationId xmlns:a16="http://schemas.microsoft.com/office/drawing/2014/main" id="{19FC0CF6-18CA-4ACA-F169-9EDCDF69E6B7}"/>
                </a:ext>
              </a:extLst>
            </p:cNvPr>
            <p:cNvCxnSpPr>
              <a:cxnSpLocks/>
            </p:cNvCxnSpPr>
            <p:nvPr/>
          </p:nvCxnSpPr>
          <p:spPr>
            <a:xfrm>
              <a:off x="4846511" y="3492467"/>
              <a:ext cx="252000" cy="0"/>
            </a:xfrm>
            <a:prstGeom prst="straightConnector1">
              <a:avLst/>
            </a:prstGeom>
            <a:ln w="50800">
              <a:solidFill>
                <a:schemeClr val="tx2">
                  <a:lumMod val="60000"/>
                  <a:lumOff val="40000"/>
                </a:schemeClr>
              </a:solidFill>
              <a:prstDash val="dash"/>
              <a:tailEnd type="triangle"/>
            </a:ln>
          </p:spPr>
          <p:style>
            <a:lnRef idx="1">
              <a:schemeClr val="accent1"/>
            </a:lnRef>
            <a:fillRef idx="0">
              <a:schemeClr val="accent1"/>
            </a:fillRef>
            <a:effectRef idx="0">
              <a:schemeClr val="accent1"/>
            </a:effectRef>
            <a:fontRef idx="minor">
              <a:schemeClr val="tx1"/>
            </a:fontRef>
          </p:style>
        </p:cxnSp>
        <p:pic>
          <p:nvPicPr>
            <p:cNvPr id="83" name="Gráfico 82" descr="Wi-Fi">
              <a:extLst>
                <a:ext uri="{FF2B5EF4-FFF2-40B4-BE49-F238E27FC236}">
                  <a16:creationId xmlns:a16="http://schemas.microsoft.com/office/drawing/2014/main" id="{A98EED54-3453-730E-40DF-122BCD3FD41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0800000">
              <a:off x="3717214" y="3779572"/>
              <a:ext cx="582406" cy="582406"/>
            </a:xfrm>
            <a:prstGeom prst="rect">
              <a:avLst/>
            </a:prstGeom>
          </p:spPr>
        </p:pic>
        <p:pic>
          <p:nvPicPr>
            <p:cNvPr id="84" name="Imagen 83">
              <a:extLst>
                <a:ext uri="{FF2B5EF4-FFF2-40B4-BE49-F238E27FC236}">
                  <a16:creationId xmlns:a16="http://schemas.microsoft.com/office/drawing/2014/main" id="{018F13B7-FE51-CA2B-6F98-FFB1B8C6FA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1188" y="1236537"/>
              <a:ext cx="1080000" cy="1515580"/>
            </a:xfrm>
            <a:prstGeom prst="rect">
              <a:avLst/>
            </a:prstGeom>
          </p:spPr>
        </p:pic>
        <p:pic>
          <p:nvPicPr>
            <p:cNvPr id="85" name="Imagen 84">
              <a:extLst>
                <a:ext uri="{FF2B5EF4-FFF2-40B4-BE49-F238E27FC236}">
                  <a16:creationId xmlns:a16="http://schemas.microsoft.com/office/drawing/2014/main" id="{83777C44-5D61-18E3-CEAD-054870D23FA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00116" y="1236537"/>
              <a:ext cx="1080000" cy="1515580"/>
            </a:xfrm>
            <a:prstGeom prst="rect">
              <a:avLst/>
            </a:prstGeom>
          </p:spPr>
        </p:pic>
        <p:pic>
          <p:nvPicPr>
            <p:cNvPr id="86" name="Imagen 85">
              <a:extLst>
                <a:ext uri="{FF2B5EF4-FFF2-40B4-BE49-F238E27FC236}">
                  <a16:creationId xmlns:a16="http://schemas.microsoft.com/office/drawing/2014/main" id="{8B6BE968-9E86-EBB2-DFEA-13CD7DBFE04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57218" y="1236537"/>
              <a:ext cx="1080000" cy="1515580"/>
            </a:xfrm>
            <a:prstGeom prst="rect">
              <a:avLst/>
            </a:prstGeom>
          </p:spPr>
        </p:pic>
        <p:sp>
          <p:nvSpPr>
            <p:cNvPr id="87" name="Elipse 86">
              <a:extLst>
                <a:ext uri="{FF2B5EF4-FFF2-40B4-BE49-F238E27FC236}">
                  <a16:creationId xmlns:a16="http://schemas.microsoft.com/office/drawing/2014/main" id="{7E9A4D7D-5C94-0AE5-9860-4BB78C90FC91}"/>
                </a:ext>
              </a:extLst>
            </p:cNvPr>
            <p:cNvSpPr/>
            <p:nvPr/>
          </p:nvSpPr>
          <p:spPr>
            <a:xfrm>
              <a:off x="5575220" y="1904327"/>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88" name="Elipse 87">
              <a:extLst>
                <a:ext uri="{FF2B5EF4-FFF2-40B4-BE49-F238E27FC236}">
                  <a16:creationId xmlns:a16="http://schemas.microsoft.com/office/drawing/2014/main" id="{E00D3D8E-31C2-0E38-BB07-DCED9298B392}"/>
                </a:ext>
              </a:extLst>
            </p:cNvPr>
            <p:cNvSpPr/>
            <p:nvPr/>
          </p:nvSpPr>
          <p:spPr>
            <a:xfrm>
              <a:off x="5932717" y="1904327"/>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89" name="Elipse 88">
              <a:extLst>
                <a:ext uri="{FF2B5EF4-FFF2-40B4-BE49-F238E27FC236}">
                  <a16:creationId xmlns:a16="http://schemas.microsoft.com/office/drawing/2014/main" id="{DF27259E-C740-AAED-C8AE-E818BC9FDBD1}"/>
                </a:ext>
              </a:extLst>
            </p:cNvPr>
            <p:cNvSpPr/>
            <p:nvPr/>
          </p:nvSpPr>
          <p:spPr>
            <a:xfrm>
              <a:off x="6290214" y="1904327"/>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90" name="Elipse 89">
              <a:extLst>
                <a:ext uri="{FF2B5EF4-FFF2-40B4-BE49-F238E27FC236}">
                  <a16:creationId xmlns:a16="http://schemas.microsoft.com/office/drawing/2014/main" id="{8558B11F-91C4-3DED-8979-3F3C99F4CA44}"/>
                </a:ext>
              </a:extLst>
            </p:cNvPr>
            <p:cNvSpPr/>
            <p:nvPr/>
          </p:nvSpPr>
          <p:spPr>
            <a:xfrm>
              <a:off x="5579700" y="4647377"/>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91" name="Elipse 90">
              <a:extLst>
                <a:ext uri="{FF2B5EF4-FFF2-40B4-BE49-F238E27FC236}">
                  <a16:creationId xmlns:a16="http://schemas.microsoft.com/office/drawing/2014/main" id="{3A7BBDDE-03D1-15AC-6FDD-772DC866D3D4}"/>
                </a:ext>
              </a:extLst>
            </p:cNvPr>
            <p:cNvSpPr/>
            <p:nvPr/>
          </p:nvSpPr>
          <p:spPr>
            <a:xfrm>
              <a:off x="5937197" y="4647377"/>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92" name="Elipse 91">
              <a:extLst>
                <a:ext uri="{FF2B5EF4-FFF2-40B4-BE49-F238E27FC236}">
                  <a16:creationId xmlns:a16="http://schemas.microsoft.com/office/drawing/2014/main" id="{79467CBF-5B2B-8A30-1287-E900570E27B4}"/>
                </a:ext>
              </a:extLst>
            </p:cNvPr>
            <p:cNvSpPr/>
            <p:nvPr/>
          </p:nvSpPr>
          <p:spPr>
            <a:xfrm>
              <a:off x="6294694" y="4647377"/>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93" name="Rectángulo 92">
              <a:extLst>
                <a:ext uri="{FF2B5EF4-FFF2-40B4-BE49-F238E27FC236}">
                  <a16:creationId xmlns:a16="http://schemas.microsoft.com/office/drawing/2014/main" id="{EE2F8426-D913-C5D4-C4AB-315FB31C6FDA}"/>
                </a:ext>
              </a:extLst>
            </p:cNvPr>
            <p:cNvSpPr/>
            <p:nvPr/>
          </p:nvSpPr>
          <p:spPr>
            <a:xfrm>
              <a:off x="336444" y="967599"/>
              <a:ext cx="6480000" cy="5400000"/>
            </a:xfrm>
            <a:prstGeom prst="rect">
              <a:avLst/>
            </a:prstGeom>
            <a:noFill/>
            <a:ln w="254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cxnSp>
          <p:nvCxnSpPr>
            <p:cNvPr id="94" name="Conector recto 93">
              <a:extLst>
                <a:ext uri="{FF2B5EF4-FFF2-40B4-BE49-F238E27FC236}">
                  <a16:creationId xmlns:a16="http://schemas.microsoft.com/office/drawing/2014/main" id="{BAA640CA-84C1-8B08-CD2A-56BD5CE97507}"/>
                </a:ext>
              </a:extLst>
            </p:cNvPr>
            <p:cNvCxnSpPr>
              <a:cxnSpLocks/>
            </p:cNvCxnSpPr>
            <p:nvPr/>
          </p:nvCxnSpPr>
          <p:spPr>
            <a:xfrm flipH="1">
              <a:off x="1955919" y="1008921"/>
              <a:ext cx="0" cy="5400000"/>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95" name="Conector recto 94">
              <a:extLst>
                <a:ext uri="{FF2B5EF4-FFF2-40B4-BE49-F238E27FC236}">
                  <a16:creationId xmlns:a16="http://schemas.microsoft.com/office/drawing/2014/main" id="{833D51B6-43A2-1080-A7D6-E33F99039D1A}"/>
                </a:ext>
              </a:extLst>
            </p:cNvPr>
            <p:cNvCxnSpPr>
              <a:cxnSpLocks/>
            </p:cNvCxnSpPr>
            <p:nvPr/>
          </p:nvCxnSpPr>
          <p:spPr>
            <a:xfrm flipH="1">
              <a:off x="3585382" y="990825"/>
              <a:ext cx="0" cy="5400000"/>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96" name="Conector recto 95">
              <a:extLst>
                <a:ext uri="{FF2B5EF4-FFF2-40B4-BE49-F238E27FC236}">
                  <a16:creationId xmlns:a16="http://schemas.microsoft.com/office/drawing/2014/main" id="{127DF7E2-CAF4-BF12-45E0-DEF841888827}"/>
                </a:ext>
              </a:extLst>
            </p:cNvPr>
            <p:cNvCxnSpPr>
              <a:cxnSpLocks/>
            </p:cNvCxnSpPr>
            <p:nvPr/>
          </p:nvCxnSpPr>
          <p:spPr>
            <a:xfrm flipH="1">
              <a:off x="5210260" y="987405"/>
              <a:ext cx="0" cy="5400000"/>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pic>
        <p:nvPicPr>
          <p:cNvPr id="131" name="Imagen 130">
            <a:extLst>
              <a:ext uri="{FF2B5EF4-FFF2-40B4-BE49-F238E27FC236}">
                <a16:creationId xmlns:a16="http://schemas.microsoft.com/office/drawing/2014/main" id="{05408E9B-47CE-958B-F8B0-07B643A4B0A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286367" y="5168254"/>
            <a:ext cx="1395369" cy="1242452"/>
          </a:xfrm>
          <a:prstGeom prst="rect">
            <a:avLst/>
          </a:prstGeom>
        </p:spPr>
      </p:pic>
    </p:spTree>
    <p:extLst>
      <p:ext uri="{BB962C8B-B14F-4D97-AF65-F5344CB8AC3E}">
        <p14:creationId xmlns:p14="http://schemas.microsoft.com/office/powerpoint/2010/main" val="403886245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E0CE1132-F799-769D-92FE-B576F59FC032}"/>
              </a:ext>
            </a:extLst>
          </p:cNvPr>
          <p:cNvSpPr>
            <a:spLocks noGrp="1"/>
          </p:cNvSpPr>
          <p:nvPr>
            <p:ph idx="1"/>
          </p:nvPr>
        </p:nvSpPr>
        <p:spPr/>
        <p:txBody>
          <a:bodyPr/>
          <a:lstStyle/>
          <a:p>
            <a:pPr marL="457200" indent="-457200">
              <a:buFont typeface="+mj-lt"/>
              <a:buAutoNum type="arabicPeriod" startAt="2"/>
            </a:pPr>
            <a:r>
              <a:rPr lang="es-MX" sz="2400" dirty="0"/>
              <a:t>Crear las siguientes variables: </a:t>
            </a:r>
            <a:r>
              <a:rPr lang="es-MX" dirty="0"/>
              <a:t>“presencia”, “contador”.</a:t>
            </a:r>
            <a:endParaRPr lang="es-MX" sz="2400" dirty="0"/>
          </a:p>
          <a:p>
            <a:endParaRPr lang="es-MX" dirty="0"/>
          </a:p>
        </p:txBody>
      </p:sp>
      <p:pic>
        <p:nvPicPr>
          <p:cNvPr id="5" name="Imagen 4">
            <a:extLst>
              <a:ext uri="{FF2B5EF4-FFF2-40B4-BE49-F238E27FC236}">
                <a16:creationId xmlns:a16="http://schemas.microsoft.com/office/drawing/2014/main" id="{DE817BCF-2BEB-E978-6E63-2F4BE6021F06}"/>
              </a:ext>
            </a:extLst>
          </p:cNvPr>
          <p:cNvPicPr>
            <a:picLocks noChangeAspect="1"/>
          </p:cNvPicPr>
          <p:nvPr/>
        </p:nvPicPr>
        <p:blipFill rotWithShape="1">
          <a:blip r:embed="rId2"/>
          <a:srcRect t="19294" r="83399" b="68157"/>
          <a:stretch/>
        </p:blipFill>
        <p:spPr>
          <a:xfrm>
            <a:off x="3867349" y="2376095"/>
            <a:ext cx="4457301" cy="2105810"/>
          </a:xfrm>
          <a:prstGeom prst="rect">
            <a:avLst/>
          </a:prstGeom>
        </p:spPr>
      </p:pic>
    </p:spTree>
    <p:extLst>
      <p:ext uri="{BB962C8B-B14F-4D97-AF65-F5344CB8AC3E}">
        <p14:creationId xmlns:p14="http://schemas.microsoft.com/office/powerpoint/2010/main" val="313420854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5687A57E-C8DB-F8C4-9456-B476EFAB9915}"/>
              </a:ext>
            </a:extLst>
          </p:cNvPr>
          <p:cNvSpPr>
            <a:spLocks noGrp="1"/>
          </p:cNvSpPr>
          <p:nvPr>
            <p:ph idx="1"/>
          </p:nvPr>
        </p:nvSpPr>
        <p:spPr>
          <a:xfrm>
            <a:off x="539999" y="989704"/>
            <a:ext cx="4171849" cy="5328295"/>
          </a:xfrm>
        </p:spPr>
        <p:txBody>
          <a:bodyPr/>
          <a:lstStyle/>
          <a:p>
            <a:pPr marL="457200" indent="-457200">
              <a:buFont typeface="+mj-lt"/>
              <a:buAutoNum type="arabicPeriod" startAt="3"/>
            </a:pPr>
            <a:r>
              <a:rPr lang="es-MX" sz="2400" dirty="0"/>
              <a:t>Arrastrar y acomodar los bloques como se muestra en la imagen, que se encuentran en la sección de control, variables, operadores y movimiento, seleccionar los números correspondientes. </a:t>
            </a:r>
          </a:p>
          <a:p>
            <a:endParaRPr lang="es-MX" dirty="0"/>
          </a:p>
        </p:txBody>
      </p:sp>
      <p:pic>
        <p:nvPicPr>
          <p:cNvPr id="5" name="Imagen 4">
            <a:extLst>
              <a:ext uri="{FF2B5EF4-FFF2-40B4-BE49-F238E27FC236}">
                <a16:creationId xmlns:a16="http://schemas.microsoft.com/office/drawing/2014/main" id="{749E5797-AD81-6DFA-6029-631304DFC664}"/>
              </a:ext>
            </a:extLst>
          </p:cNvPr>
          <p:cNvPicPr>
            <a:picLocks noChangeAspect="1"/>
          </p:cNvPicPr>
          <p:nvPr/>
        </p:nvPicPr>
        <p:blipFill rotWithShape="1">
          <a:blip r:embed="rId2">
            <a:extLst>
              <a:ext uri="{28A0092B-C50C-407E-A947-70E740481C1C}">
                <a14:useLocalDpi xmlns:a14="http://schemas.microsoft.com/office/drawing/2010/main" val="0"/>
              </a:ext>
            </a:extLst>
          </a:blip>
          <a:srcRect b="48078"/>
          <a:stretch/>
        </p:blipFill>
        <p:spPr bwMode="auto">
          <a:xfrm>
            <a:off x="5711406" y="0"/>
            <a:ext cx="2911709" cy="6858000"/>
          </a:xfrm>
          <a:prstGeom prst="rect">
            <a:avLst/>
          </a:prstGeom>
          <a:noFill/>
          <a:ln>
            <a:noFill/>
          </a:ln>
        </p:spPr>
      </p:pic>
      <p:pic>
        <p:nvPicPr>
          <p:cNvPr id="6" name="Imagen 5">
            <a:extLst>
              <a:ext uri="{FF2B5EF4-FFF2-40B4-BE49-F238E27FC236}">
                <a16:creationId xmlns:a16="http://schemas.microsoft.com/office/drawing/2014/main" id="{12814B79-BE93-34F8-7281-D9D226BC89A0}"/>
              </a:ext>
            </a:extLst>
          </p:cNvPr>
          <p:cNvPicPr>
            <a:picLocks noChangeAspect="1"/>
          </p:cNvPicPr>
          <p:nvPr/>
        </p:nvPicPr>
        <p:blipFill rotWithShape="1">
          <a:blip r:embed="rId2">
            <a:extLst>
              <a:ext uri="{28A0092B-C50C-407E-A947-70E740481C1C}">
                <a14:useLocalDpi xmlns:a14="http://schemas.microsoft.com/office/drawing/2010/main" val="0"/>
              </a:ext>
            </a:extLst>
          </a:blip>
          <a:srcRect t="51924" b="-3"/>
          <a:stretch/>
        </p:blipFill>
        <p:spPr bwMode="auto">
          <a:xfrm>
            <a:off x="9146299" y="1"/>
            <a:ext cx="3144455" cy="6857999"/>
          </a:xfrm>
          <a:prstGeom prst="rect">
            <a:avLst/>
          </a:prstGeom>
          <a:noFill/>
          <a:ln>
            <a:noFill/>
          </a:ln>
        </p:spPr>
      </p:pic>
    </p:spTree>
    <p:extLst>
      <p:ext uri="{BB962C8B-B14F-4D97-AF65-F5344CB8AC3E}">
        <p14:creationId xmlns:p14="http://schemas.microsoft.com/office/powerpoint/2010/main" val="289271310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5687A57E-C8DB-F8C4-9456-B476EFAB9915}"/>
              </a:ext>
            </a:extLst>
          </p:cNvPr>
          <p:cNvSpPr>
            <a:spLocks noGrp="1"/>
          </p:cNvSpPr>
          <p:nvPr>
            <p:ph idx="1"/>
          </p:nvPr>
        </p:nvSpPr>
        <p:spPr/>
        <p:txBody>
          <a:bodyPr/>
          <a:lstStyle/>
          <a:p>
            <a:pPr marL="457200" indent="-457200">
              <a:buFont typeface="+mj-lt"/>
              <a:buAutoNum type="arabicPeriod" startAt="4"/>
            </a:pPr>
            <a:r>
              <a:rPr lang="es-MX" sz="2400" dirty="0"/>
              <a:t>Conectar cable USB al Arduino y a la computadora.</a:t>
            </a:r>
          </a:p>
          <a:p>
            <a:endParaRPr lang="es-MX" dirty="0"/>
          </a:p>
        </p:txBody>
      </p:sp>
      <p:grpSp>
        <p:nvGrpSpPr>
          <p:cNvPr id="5" name="Grupo 4">
            <a:extLst>
              <a:ext uri="{FF2B5EF4-FFF2-40B4-BE49-F238E27FC236}">
                <a16:creationId xmlns:a16="http://schemas.microsoft.com/office/drawing/2014/main" id="{B5EC3410-73D9-555E-2DA7-0579FB660FE3}"/>
              </a:ext>
            </a:extLst>
          </p:cNvPr>
          <p:cNvGrpSpPr/>
          <p:nvPr/>
        </p:nvGrpSpPr>
        <p:grpSpPr>
          <a:xfrm>
            <a:off x="756298" y="2044615"/>
            <a:ext cx="10980154" cy="2768770"/>
            <a:chOff x="870708" y="2619380"/>
            <a:chExt cx="10980154" cy="2768770"/>
          </a:xfrm>
        </p:grpSpPr>
        <p:pic>
          <p:nvPicPr>
            <p:cNvPr id="6" name="Imagen 5">
              <a:extLst>
                <a:ext uri="{FF2B5EF4-FFF2-40B4-BE49-F238E27FC236}">
                  <a16:creationId xmlns:a16="http://schemas.microsoft.com/office/drawing/2014/main" id="{562ECC6B-CAE6-89FC-E37B-270B5C4881B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70708" y="2619380"/>
              <a:ext cx="2340000" cy="2340000"/>
            </a:xfrm>
            <a:prstGeom prst="rect">
              <a:avLst/>
            </a:prstGeom>
          </p:spPr>
        </p:pic>
        <p:pic>
          <p:nvPicPr>
            <p:cNvPr id="7" name="Imagen 6">
              <a:extLst>
                <a:ext uri="{FF2B5EF4-FFF2-40B4-BE49-F238E27FC236}">
                  <a16:creationId xmlns:a16="http://schemas.microsoft.com/office/drawing/2014/main" id="{188A6887-5A07-FA81-7988-5EB3064570B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315731" y="3092187"/>
              <a:ext cx="1804500" cy="1394386"/>
            </a:xfrm>
            <a:prstGeom prst="rect">
              <a:avLst/>
            </a:prstGeom>
          </p:spPr>
        </p:pic>
        <p:pic>
          <p:nvPicPr>
            <p:cNvPr id="8" name="Imagen 7" descr="Teclado de computadora&#10;&#10;Descripción generada automáticamente">
              <a:extLst>
                <a:ext uri="{FF2B5EF4-FFF2-40B4-BE49-F238E27FC236}">
                  <a16:creationId xmlns:a16="http://schemas.microsoft.com/office/drawing/2014/main" id="{1F458DA8-CFA5-82D9-53C6-A0072BAC0B08}"/>
                </a:ext>
              </a:extLst>
            </p:cNvPr>
            <p:cNvPicPr>
              <a:picLocks noChangeAspect="1"/>
            </p:cNvPicPr>
            <p:nvPr/>
          </p:nvPicPr>
          <p:blipFill rotWithShape="1">
            <a:blip r:embed="rId4">
              <a:extLst>
                <a:ext uri="{28A0092B-C50C-407E-A947-70E740481C1C}">
                  <a14:useLocalDpi xmlns:a14="http://schemas.microsoft.com/office/drawing/2010/main" val="0"/>
                </a:ext>
              </a:extLst>
            </a:blip>
            <a:srcRect b="24896"/>
            <a:stretch/>
          </p:blipFill>
          <p:spPr>
            <a:xfrm>
              <a:off x="7297873" y="2823520"/>
              <a:ext cx="4552989" cy="2564630"/>
            </a:xfrm>
            <a:prstGeom prst="rect">
              <a:avLst/>
            </a:prstGeom>
            <a:ln>
              <a:noFill/>
            </a:ln>
            <a:effectLst>
              <a:outerShdw blurRad="190500" algn="tl" rotWithShape="0">
                <a:srgbClr val="000000">
                  <a:alpha val="70000"/>
                </a:srgbClr>
              </a:outerShdw>
            </a:effectLst>
          </p:spPr>
        </p:pic>
        <p:cxnSp>
          <p:nvCxnSpPr>
            <p:cNvPr id="9" name="Conector recto de flecha 8">
              <a:extLst>
                <a:ext uri="{FF2B5EF4-FFF2-40B4-BE49-F238E27FC236}">
                  <a16:creationId xmlns:a16="http://schemas.microsoft.com/office/drawing/2014/main" id="{427FC122-74B2-5260-F63E-9724A4D98842}"/>
                </a:ext>
              </a:extLst>
            </p:cNvPr>
            <p:cNvCxnSpPr>
              <a:cxnSpLocks/>
            </p:cNvCxnSpPr>
            <p:nvPr/>
          </p:nvCxnSpPr>
          <p:spPr>
            <a:xfrm>
              <a:off x="6349052" y="4105835"/>
              <a:ext cx="720000" cy="0"/>
            </a:xfrm>
            <a:prstGeom prst="straightConnector1">
              <a:avLst/>
            </a:prstGeom>
            <a:ln w="88900">
              <a:tailEnd type="triangle"/>
            </a:ln>
          </p:spPr>
          <p:style>
            <a:lnRef idx="1">
              <a:schemeClr val="accent5"/>
            </a:lnRef>
            <a:fillRef idx="0">
              <a:schemeClr val="accent5"/>
            </a:fillRef>
            <a:effectRef idx="0">
              <a:schemeClr val="accent5"/>
            </a:effectRef>
            <a:fontRef idx="minor">
              <a:schemeClr val="tx1"/>
            </a:fontRef>
          </p:style>
        </p:cxnSp>
        <p:cxnSp>
          <p:nvCxnSpPr>
            <p:cNvPr id="10" name="Conector recto de flecha 9">
              <a:extLst>
                <a:ext uri="{FF2B5EF4-FFF2-40B4-BE49-F238E27FC236}">
                  <a16:creationId xmlns:a16="http://schemas.microsoft.com/office/drawing/2014/main" id="{907CCD8C-97DA-292B-33BD-9529A4CCC3B4}"/>
                </a:ext>
              </a:extLst>
            </p:cNvPr>
            <p:cNvCxnSpPr>
              <a:cxnSpLocks/>
            </p:cNvCxnSpPr>
            <p:nvPr/>
          </p:nvCxnSpPr>
          <p:spPr>
            <a:xfrm flipH="1">
              <a:off x="3404343" y="4105835"/>
              <a:ext cx="720000" cy="0"/>
            </a:xfrm>
            <a:prstGeom prst="straightConnector1">
              <a:avLst/>
            </a:prstGeom>
            <a:ln w="88900">
              <a:tailEnd type="triangle"/>
            </a:ln>
          </p:spPr>
          <p:style>
            <a:lnRef idx="1">
              <a:schemeClr val="accent5"/>
            </a:lnRef>
            <a:fillRef idx="0">
              <a:schemeClr val="accent5"/>
            </a:fillRef>
            <a:effectRef idx="0">
              <a:schemeClr val="accent5"/>
            </a:effectRef>
            <a:fontRef idx="minor">
              <a:schemeClr val="tx1"/>
            </a:fontRef>
          </p:style>
        </p:cxnSp>
        <p:sp>
          <p:nvSpPr>
            <p:cNvPr id="11" name="Elipse 10">
              <a:extLst>
                <a:ext uri="{FF2B5EF4-FFF2-40B4-BE49-F238E27FC236}">
                  <a16:creationId xmlns:a16="http://schemas.microsoft.com/office/drawing/2014/main" id="{BE3F8BB9-CC65-FE46-21D0-E20BE2A743FD}"/>
                </a:ext>
              </a:extLst>
            </p:cNvPr>
            <p:cNvSpPr/>
            <p:nvPr/>
          </p:nvSpPr>
          <p:spPr>
            <a:xfrm>
              <a:off x="8939605" y="3911758"/>
              <a:ext cx="1080000" cy="1080000"/>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spTree>
    <p:extLst>
      <p:ext uri="{BB962C8B-B14F-4D97-AF65-F5344CB8AC3E}">
        <p14:creationId xmlns:p14="http://schemas.microsoft.com/office/powerpoint/2010/main" val="195267568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5687A57E-C8DB-F8C4-9456-B476EFAB9915}"/>
              </a:ext>
            </a:extLst>
          </p:cNvPr>
          <p:cNvSpPr>
            <a:spLocks noGrp="1"/>
          </p:cNvSpPr>
          <p:nvPr>
            <p:ph idx="1"/>
          </p:nvPr>
        </p:nvSpPr>
        <p:spPr/>
        <p:txBody>
          <a:bodyPr/>
          <a:lstStyle/>
          <a:p>
            <a:pPr marL="457200" indent="-457200">
              <a:buFont typeface="+mj-lt"/>
              <a:buAutoNum type="arabicPeriod" startAt="5"/>
            </a:pPr>
            <a:r>
              <a:rPr lang="es-MX" sz="2400" dirty="0"/>
              <a:t>Dar clic en la bandera verde para correr el programa en la tarjeta.</a:t>
            </a:r>
          </a:p>
          <a:p>
            <a:pPr marL="0" indent="0">
              <a:buNone/>
            </a:pPr>
            <a:r>
              <a:rPr lang="es-MX" sz="2400" i="1" dirty="0"/>
              <a:t>Se iluminará el contorno del programa indicando que se llevó a cabo correctamente.</a:t>
            </a:r>
          </a:p>
          <a:p>
            <a:endParaRPr lang="es-MX" dirty="0"/>
          </a:p>
        </p:txBody>
      </p:sp>
      <p:pic>
        <p:nvPicPr>
          <p:cNvPr id="12" name="Imagen 11">
            <a:extLst>
              <a:ext uri="{FF2B5EF4-FFF2-40B4-BE49-F238E27FC236}">
                <a16:creationId xmlns:a16="http://schemas.microsoft.com/office/drawing/2014/main" id="{13ADEF0D-3D5E-0301-DD4A-CC004F7B6CCB}"/>
              </a:ext>
            </a:extLst>
          </p:cNvPr>
          <p:cNvPicPr>
            <a:picLocks noChangeAspect="1"/>
          </p:cNvPicPr>
          <p:nvPr/>
        </p:nvPicPr>
        <p:blipFill rotWithShape="1">
          <a:blip r:embed="rId2"/>
          <a:srcRect l="67116" t="6078" b="58039"/>
          <a:stretch/>
        </p:blipFill>
        <p:spPr>
          <a:xfrm>
            <a:off x="3545549" y="2614108"/>
            <a:ext cx="4562307" cy="3111437"/>
          </a:xfrm>
          <a:prstGeom prst="rect">
            <a:avLst/>
          </a:prstGeom>
          <a:ln>
            <a:noFill/>
          </a:ln>
          <a:effectLst>
            <a:outerShdw blurRad="190500" algn="tl" rotWithShape="0">
              <a:srgbClr val="000000">
                <a:alpha val="70000"/>
              </a:srgbClr>
            </a:outerShdw>
          </a:effectLst>
        </p:spPr>
      </p:pic>
      <p:sp>
        <p:nvSpPr>
          <p:cNvPr id="13" name="Bocadillo: ovalado 12">
            <a:extLst>
              <a:ext uri="{FF2B5EF4-FFF2-40B4-BE49-F238E27FC236}">
                <a16:creationId xmlns:a16="http://schemas.microsoft.com/office/drawing/2014/main" id="{44FFE800-8435-F19A-746C-BC9286E604C7}"/>
              </a:ext>
            </a:extLst>
          </p:cNvPr>
          <p:cNvSpPr/>
          <p:nvPr/>
        </p:nvSpPr>
        <p:spPr>
          <a:xfrm>
            <a:off x="8621284" y="4946334"/>
            <a:ext cx="914400" cy="612648"/>
          </a:xfrm>
          <a:prstGeom prst="wedgeEllipseCallout">
            <a:avLst>
              <a:gd name="adj1" fmla="val -167894"/>
              <a:gd name="adj2" fmla="val -379992"/>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CLIC</a:t>
            </a:r>
          </a:p>
        </p:txBody>
      </p:sp>
    </p:spTree>
    <p:extLst>
      <p:ext uri="{BB962C8B-B14F-4D97-AF65-F5344CB8AC3E}">
        <p14:creationId xmlns:p14="http://schemas.microsoft.com/office/powerpoint/2010/main" val="112785690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DFAF2EB-5616-FB7F-A5EE-A531622F7BE9}"/>
              </a:ext>
            </a:extLst>
          </p:cNvPr>
          <p:cNvSpPr>
            <a:spLocks noGrp="1"/>
          </p:cNvSpPr>
          <p:nvPr>
            <p:ph type="title"/>
          </p:nvPr>
        </p:nvSpPr>
        <p:spPr/>
        <p:txBody>
          <a:bodyPr/>
          <a:lstStyle/>
          <a:p>
            <a:r>
              <a:rPr lang="es-MX" dirty="0"/>
              <a:t>Retos </a:t>
            </a:r>
          </a:p>
        </p:txBody>
      </p:sp>
      <p:sp>
        <p:nvSpPr>
          <p:cNvPr id="3" name="Marcador de contenido 2">
            <a:extLst>
              <a:ext uri="{FF2B5EF4-FFF2-40B4-BE49-F238E27FC236}">
                <a16:creationId xmlns:a16="http://schemas.microsoft.com/office/drawing/2014/main" id="{F64C66E0-B283-075B-9C30-7AFCCDA221E5}"/>
              </a:ext>
            </a:extLst>
          </p:cNvPr>
          <p:cNvSpPr>
            <a:spLocks noGrp="1"/>
          </p:cNvSpPr>
          <p:nvPr>
            <p:ph idx="1"/>
          </p:nvPr>
        </p:nvSpPr>
        <p:spPr/>
        <p:txBody>
          <a:bodyPr/>
          <a:lstStyle/>
          <a:p>
            <a:pPr marL="0" indent="0" algn="just">
              <a:buNone/>
            </a:pPr>
            <a:r>
              <a:rPr lang="es-MX" dirty="0"/>
              <a:t>Una vez terminado el proyecto proponer los siguientes retos:</a:t>
            </a:r>
          </a:p>
          <a:p>
            <a:pPr marL="0" indent="0" algn="just">
              <a:buNone/>
            </a:pPr>
            <a:r>
              <a:rPr lang="es-MX" dirty="0"/>
              <a:t>Hacer que el </a:t>
            </a:r>
            <a:r>
              <a:rPr lang="es-MX" dirty="0" err="1"/>
              <a:t>display</a:t>
            </a:r>
            <a:r>
              <a:rPr lang="es-MX" dirty="0"/>
              <a:t> muestre los números del 6 al 9 y valla aumentando a medida que el sensor de presencia detecte objetos.</a:t>
            </a:r>
          </a:p>
          <a:p>
            <a:endParaRPr lang="es-MX" dirty="0"/>
          </a:p>
        </p:txBody>
      </p:sp>
    </p:spTree>
    <p:extLst>
      <p:ext uri="{BB962C8B-B14F-4D97-AF65-F5344CB8AC3E}">
        <p14:creationId xmlns:p14="http://schemas.microsoft.com/office/powerpoint/2010/main" val="40440375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31F6840-3410-3E78-D519-285D9CE0A747}"/>
              </a:ext>
            </a:extLst>
          </p:cNvPr>
          <p:cNvSpPr>
            <a:spLocks noGrp="1"/>
          </p:cNvSpPr>
          <p:nvPr>
            <p:ph type="title"/>
          </p:nvPr>
        </p:nvSpPr>
        <p:spPr/>
        <p:txBody>
          <a:bodyPr/>
          <a:lstStyle/>
          <a:p>
            <a:r>
              <a:rPr lang="es-MX" dirty="0"/>
              <a:t>Forma de trabajo</a:t>
            </a:r>
          </a:p>
        </p:txBody>
      </p:sp>
      <p:sp>
        <p:nvSpPr>
          <p:cNvPr id="3" name="Marcador de contenido 2">
            <a:extLst>
              <a:ext uri="{FF2B5EF4-FFF2-40B4-BE49-F238E27FC236}">
                <a16:creationId xmlns:a16="http://schemas.microsoft.com/office/drawing/2014/main" id="{56D4E8D5-8998-51D0-C5AC-411B03BD04E7}"/>
              </a:ext>
            </a:extLst>
          </p:cNvPr>
          <p:cNvSpPr>
            <a:spLocks noGrp="1"/>
          </p:cNvSpPr>
          <p:nvPr>
            <p:ph idx="1"/>
          </p:nvPr>
        </p:nvSpPr>
        <p:spPr/>
        <p:txBody>
          <a:bodyPr/>
          <a:lstStyle/>
          <a:p>
            <a:pPr lvl="0" algn="just"/>
            <a:r>
              <a:rPr lang="es-MX" sz="2400" b="1" dirty="0"/>
              <a:t>ROL 1: Constructor</a:t>
            </a:r>
          </a:p>
          <a:p>
            <a:pPr marL="0" lvl="0" indent="0" algn="just">
              <a:buNone/>
            </a:pPr>
            <a:r>
              <a:rPr lang="es-MX" sz="2400" dirty="0"/>
              <a:t>Se encarga de cortar y armar la parte de cartón del proyecto.</a:t>
            </a:r>
          </a:p>
          <a:p>
            <a:pPr lvl="0" algn="just"/>
            <a:r>
              <a:rPr lang="es-MX" sz="2400" b="1" dirty="0"/>
              <a:t>ROL 2: Electrónico </a:t>
            </a:r>
          </a:p>
          <a:p>
            <a:pPr marL="0" lvl="0" indent="0" algn="just">
              <a:buNone/>
            </a:pPr>
            <a:r>
              <a:rPr lang="es-MX" sz="2400" dirty="0"/>
              <a:t>Se encarga de hacer las conexiones necesarias de los componentes electrónicos.</a:t>
            </a:r>
          </a:p>
          <a:p>
            <a:pPr lvl="0" algn="just"/>
            <a:r>
              <a:rPr lang="es-MX" sz="2400" b="1" dirty="0"/>
              <a:t>ROL 3: Programador </a:t>
            </a:r>
          </a:p>
          <a:p>
            <a:pPr marL="0" lvl="0" indent="0" algn="just">
              <a:buNone/>
            </a:pPr>
            <a:r>
              <a:rPr lang="es-MX" sz="2400" dirty="0"/>
              <a:t>Se encarga de realizar el programa en la computadora.</a:t>
            </a:r>
          </a:p>
          <a:p>
            <a:pPr lvl="0" algn="just"/>
            <a:r>
              <a:rPr lang="es-MX" sz="2400" b="1" dirty="0"/>
              <a:t>ROL 4: Administrador (Opcional)</a:t>
            </a:r>
          </a:p>
          <a:p>
            <a:pPr marL="0" lvl="0" indent="0" algn="just">
              <a:buNone/>
            </a:pPr>
            <a:r>
              <a:rPr lang="es-MX" sz="2400" dirty="0"/>
              <a:t>Se encarga de revisar los componentes y recursos y se asegura de que el equipo esté completo.</a:t>
            </a:r>
          </a:p>
          <a:p>
            <a:endParaRPr lang="es-MX" dirty="0"/>
          </a:p>
        </p:txBody>
      </p:sp>
    </p:spTree>
    <p:extLst>
      <p:ext uri="{BB962C8B-B14F-4D97-AF65-F5344CB8AC3E}">
        <p14:creationId xmlns:p14="http://schemas.microsoft.com/office/powerpoint/2010/main" val="9144345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1518E6B-854A-8315-A111-ED7CB2F092F3}"/>
              </a:ext>
            </a:extLst>
          </p:cNvPr>
          <p:cNvSpPr>
            <a:spLocks noGrp="1"/>
          </p:cNvSpPr>
          <p:nvPr>
            <p:ph type="title"/>
          </p:nvPr>
        </p:nvSpPr>
        <p:spPr/>
        <p:txBody>
          <a:bodyPr/>
          <a:lstStyle/>
          <a:p>
            <a:r>
              <a:rPr lang="es-MX" dirty="0"/>
              <a:t>Introducción </a:t>
            </a:r>
          </a:p>
        </p:txBody>
      </p:sp>
      <p:sp>
        <p:nvSpPr>
          <p:cNvPr id="3" name="Marcador de contenido 2">
            <a:extLst>
              <a:ext uri="{FF2B5EF4-FFF2-40B4-BE49-F238E27FC236}">
                <a16:creationId xmlns:a16="http://schemas.microsoft.com/office/drawing/2014/main" id="{612E5F47-B76D-1E2B-26BC-15C5EF5A08FC}"/>
              </a:ext>
            </a:extLst>
          </p:cNvPr>
          <p:cNvSpPr>
            <a:spLocks noGrp="1"/>
          </p:cNvSpPr>
          <p:nvPr>
            <p:ph idx="1"/>
          </p:nvPr>
        </p:nvSpPr>
        <p:spPr/>
        <p:txBody>
          <a:bodyPr/>
          <a:lstStyle/>
          <a:p>
            <a:r>
              <a:rPr lang="es-MX" dirty="0"/>
              <a:t>¿Cuáles son los beneficios de la automatización?</a:t>
            </a:r>
          </a:p>
          <a:p>
            <a:r>
              <a:rPr lang="es-MX" dirty="0"/>
              <a:t>¿Qué pasaría si no existiera la automatización?</a:t>
            </a:r>
          </a:p>
          <a:p>
            <a:r>
              <a:rPr lang="es-MX" dirty="0"/>
              <a:t>¿Qué tipos de automatización conocen?</a:t>
            </a:r>
          </a:p>
          <a:p>
            <a:endParaRPr lang="es-MX" dirty="0"/>
          </a:p>
          <a:p>
            <a:endParaRPr lang="es-MX" dirty="0"/>
          </a:p>
          <a:p>
            <a:r>
              <a:rPr lang="es-MX" dirty="0"/>
              <a:t>Automatización industrial:</a:t>
            </a:r>
          </a:p>
          <a:p>
            <a:pPr marL="0" indent="0">
              <a:buNone/>
            </a:pPr>
            <a:r>
              <a:rPr lang="es-MX" dirty="0">
                <a:hlinkClick r:id="rId2"/>
              </a:rPr>
              <a:t>https://www.youtube.com/watch?v=dkSD4N_MNm4</a:t>
            </a:r>
            <a:endParaRPr lang="es-MX" dirty="0"/>
          </a:p>
          <a:p>
            <a:pPr marL="0" indent="0">
              <a:buNone/>
            </a:pPr>
            <a:endParaRPr lang="es-MX" dirty="0"/>
          </a:p>
          <a:p>
            <a:pPr marL="0" indent="0">
              <a:buNone/>
            </a:pPr>
            <a:endParaRPr lang="es-MX" dirty="0"/>
          </a:p>
          <a:p>
            <a:pPr marL="0" indent="0">
              <a:buNone/>
            </a:pPr>
            <a:endParaRPr lang="es-MX" dirty="0"/>
          </a:p>
          <a:p>
            <a:pPr marL="0" indent="0">
              <a:buNone/>
            </a:pPr>
            <a:endParaRPr lang="es-MX" dirty="0"/>
          </a:p>
          <a:p>
            <a:endParaRPr lang="es-MX" dirty="0"/>
          </a:p>
        </p:txBody>
      </p:sp>
    </p:spTree>
    <p:extLst>
      <p:ext uri="{BB962C8B-B14F-4D97-AF65-F5344CB8AC3E}">
        <p14:creationId xmlns:p14="http://schemas.microsoft.com/office/powerpoint/2010/main" val="8478045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115F38C-27CC-CCF8-1EC4-38E6900DF98F}"/>
              </a:ext>
            </a:extLst>
          </p:cNvPr>
          <p:cNvSpPr>
            <a:spLocks noGrp="1"/>
          </p:cNvSpPr>
          <p:nvPr>
            <p:ph type="title"/>
          </p:nvPr>
        </p:nvSpPr>
        <p:spPr/>
        <p:txBody>
          <a:bodyPr/>
          <a:lstStyle/>
          <a:p>
            <a:r>
              <a:rPr lang="es-MX" dirty="0"/>
              <a:t>Componentes necesarios</a:t>
            </a:r>
          </a:p>
        </p:txBody>
      </p:sp>
      <p:pic>
        <p:nvPicPr>
          <p:cNvPr id="3" name="Imagen 2">
            <a:extLst>
              <a:ext uri="{FF2B5EF4-FFF2-40B4-BE49-F238E27FC236}">
                <a16:creationId xmlns:a16="http://schemas.microsoft.com/office/drawing/2014/main" id="{91995C37-F8DE-549E-8276-FA280A1785D8}"/>
              </a:ext>
            </a:extLst>
          </p:cNvPr>
          <p:cNvPicPr>
            <a:picLocks noChangeAspect="1"/>
          </p:cNvPicPr>
          <p:nvPr/>
        </p:nvPicPr>
        <p:blipFill>
          <a:blip r:embed="rId2">
            <a:extLst>
              <a:ext uri="{28A0092B-C50C-407E-A947-70E740481C1C}">
                <a14:useLocalDpi xmlns:a14="http://schemas.microsoft.com/office/drawing/2010/main" val="0"/>
              </a:ext>
            </a:extLst>
          </a:blip>
          <a:srcRect l="4" r="4"/>
          <a:stretch/>
        </p:blipFill>
        <p:spPr>
          <a:xfrm>
            <a:off x="1607419" y="925521"/>
            <a:ext cx="9260754" cy="5588853"/>
          </a:xfrm>
          <a:prstGeom prst="rect">
            <a:avLst/>
          </a:prstGeom>
        </p:spPr>
      </p:pic>
    </p:spTree>
    <p:extLst>
      <p:ext uri="{BB962C8B-B14F-4D97-AF65-F5344CB8AC3E}">
        <p14:creationId xmlns:p14="http://schemas.microsoft.com/office/powerpoint/2010/main" val="27510781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DB06EEE-8ED8-B458-09E0-828B689ED07D}"/>
              </a:ext>
            </a:extLst>
          </p:cNvPr>
          <p:cNvSpPr>
            <a:spLocks noGrp="1"/>
          </p:cNvSpPr>
          <p:nvPr>
            <p:ph type="title"/>
          </p:nvPr>
        </p:nvSpPr>
        <p:spPr/>
        <p:txBody>
          <a:bodyPr/>
          <a:lstStyle/>
          <a:p>
            <a:r>
              <a:rPr lang="es-MX" dirty="0"/>
              <a:t>Construcción </a:t>
            </a:r>
          </a:p>
        </p:txBody>
      </p:sp>
      <p:sp>
        <p:nvSpPr>
          <p:cNvPr id="3" name="Marcador de contenido 2">
            <a:extLst>
              <a:ext uri="{FF2B5EF4-FFF2-40B4-BE49-F238E27FC236}">
                <a16:creationId xmlns:a16="http://schemas.microsoft.com/office/drawing/2014/main" id="{7020C43F-0525-EFD5-1550-407B7D72A92B}"/>
              </a:ext>
            </a:extLst>
          </p:cNvPr>
          <p:cNvSpPr>
            <a:spLocks noGrp="1"/>
          </p:cNvSpPr>
          <p:nvPr>
            <p:ph idx="1"/>
          </p:nvPr>
        </p:nvSpPr>
        <p:spPr>
          <a:xfrm>
            <a:off x="540000" y="989704"/>
            <a:ext cx="6202323" cy="5328295"/>
          </a:xfrm>
        </p:spPr>
        <p:txBody>
          <a:bodyPr/>
          <a:lstStyle/>
          <a:p>
            <a:r>
              <a:rPr lang="es-MX" sz="2400" dirty="0"/>
              <a:t>Método 1</a:t>
            </a:r>
          </a:p>
          <a:p>
            <a:pPr marL="0" indent="0">
              <a:buNone/>
            </a:pPr>
            <a:r>
              <a:rPr lang="es-MX" sz="2400" dirty="0"/>
              <a:t>Utilizando material reciclable o cartón. </a:t>
            </a:r>
          </a:p>
          <a:p>
            <a:pPr marL="0" indent="0">
              <a:buNone/>
            </a:pPr>
            <a:endParaRPr lang="es-MX" sz="2400" dirty="0"/>
          </a:p>
          <a:p>
            <a:r>
              <a:rPr lang="es-MX" sz="2400" dirty="0"/>
              <a:t>Link para acceder a las instrucciones:</a:t>
            </a:r>
          </a:p>
          <a:p>
            <a:pPr marL="0" indent="0">
              <a:buNone/>
            </a:pPr>
            <a:r>
              <a:rPr lang="es-MX" dirty="0">
                <a:hlinkClick r:id="rId2"/>
              </a:rPr>
              <a:t>https://drive.google.com/drive/folders/1rI4cS8oeSiHVdvvaYTle4wEwoPCkpI19</a:t>
            </a:r>
            <a:endParaRPr lang="es-MX" dirty="0"/>
          </a:p>
          <a:p>
            <a:pPr marL="0" indent="0">
              <a:buNone/>
            </a:pPr>
            <a:r>
              <a:rPr lang="es-MX" sz="2400" dirty="0"/>
              <a:t>Link de descarga de la hoja de medidas: </a:t>
            </a:r>
          </a:p>
          <a:p>
            <a:pPr marL="0" indent="0">
              <a:buNone/>
            </a:pPr>
            <a:r>
              <a:rPr lang="es-MX" dirty="0">
                <a:hlinkClick r:id="rId3"/>
              </a:rPr>
              <a:t>https://drive.google.com/drive/folders/1Ci1qI87btC5qp_4rg5UCpeUCTtrfPw8P</a:t>
            </a:r>
            <a:endParaRPr lang="es-MX" dirty="0"/>
          </a:p>
        </p:txBody>
      </p:sp>
      <p:pic>
        <p:nvPicPr>
          <p:cNvPr id="6" name="Imagen 5">
            <a:extLst>
              <a:ext uri="{FF2B5EF4-FFF2-40B4-BE49-F238E27FC236}">
                <a16:creationId xmlns:a16="http://schemas.microsoft.com/office/drawing/2014/main" id="{E1436F56-C059-4173-891E-619F52BB062A}"/>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792000" y="1404000"/>
            <a:ext cx="5400000" cy="4050000"/>
          </a:xfrm>
          <a:prstGeom prst="rect">
            <a:avLst/>
          </a:prstGeom>
        </p:spPr>
      </p:pic>
    </p:spTree>
    <p:extLst>
      <p:ext uri="{BB962C8B-B14F-4D97-AF65-F5344CB8AC3E}">
        <p14:creationId xmlns:p14="http://schemas.microsoft.com/office/powerpoint/2010/main" val="2065289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DB06EEE-8ED8-B458-09E0-828B689ED07D}"/>
              </a:ext>
            </a:extLst>
          </p:cNvPr>
          <p:cNvSpPr>
            <a:spLocks noGrp="1"/>
          </p:cNvSpPr>
          <p:nvPr>
            <p:ph type="title"/>
          </p:nvPr>
        </p:nvSpPr>
        <p:spPr/>
        <p:txBody>
          <a:bodyPr/>
          <a:lstStyle/>
          <a:p>
            <a:r>
              <a:rPr lang="es-MX" dirty="0"/>
              <a:t>Construcción </a:t>
            </a:r>
          </a:p>
        </p:txBody>
      </p:sp>
      <p:sp>
        <p:nvSpPr>
          <p:cNvPr id="3" name="Marcador de contenido 2">
            <a:extLst>
              <a:ext uri="{FF2B5EF4-FFF2-40B4-BE49-F238E27FC236}">
                <a16:creationId xmlns:a16="http://schemas.microsoft.com/office/drawing/2014/main" id="{7020C43F-0525-EFD5-1550-407B7D72A92B}"/>
              </a:ext>
            </a:extLst>
          </p:cNvPr>
          <p:cNvSpPr>
            <a:spLocks noGrp="1"/>
          </p:cNvSpPr>
          <p:nvPr>
            <p:ph idx="1"/>
          </p:nvPr>
        </p:nvSpPr>
        <p:spPr>
          <a:xfrm>
            <a:off x="540000" y="989704"/>
            <a:ext cx="6202323" cy="5328295"/>
          </a:xfrm>
        </p:spPr>
        <p:txBody>
          <a:bodyPr/>
          <a:lstStyle/>
          <a:p>
            <a:r>
              <a:rPr lang="es-MX" dirty="0"/>
              <a:t>Método 2</a:t>
            </a:r>
          </a:p>
          <a:p>
            <a:pPr marL="0" indent="0">
              <a:buNone/>
            </a:pPr>
            <a:r>
              <a:rPr lang="es-MX" dirty="0"/>
              <a:t>Utilizando el recortable con hoja opalina.</a:t>
            </a:r>
          </a:p>
          <a:p>
            <a:endParaRPr lang="es-MX" dirty="0"/>
          </a:p>
          <a:p>
            <a:r>
              <a:rPr lang="es-MX" dirty="0"/>
              <a:t>Link para acceder a las instrucciones:</a:t>
            </a:r>
          </a:p>
          <a:p>
            <a:pPr marL="0" indent="0">
              <a:buNone/>
            </a:pPr>
            <a:r>
              <a:rPr lang="es-MX" dirty="0">
                <a:hlinkClick r:id="rId2"/>
              </a:rPr>
              <a:t>https://drive.google.com/drive/folders/192ngdVk9T9yyxARASkE7LCInA8Z7Z5b9</a:t>
            </a:r>
            <a:endParaRPr lang="es-MX" dirty="0"/>
          </a:p>
          <a:p>
            <a:r>
              <a:rPr lang="es-MX" dirty="0"/>
              <a:t>Link de descarga del recortable: </a:t>
            </a:r>
          </a:p>
          <a:p>
            <a:pPr marL="0" indent="0">
              <a:buNone/>
            </a:pPr>
            <a:r>
              <a:rPr lang="es-MX" dirty="0">
                <a:hlinkClick r:id="rId3"/>
              </a:rPr>
              <a:t>https://drive.google.com/drive/folders/1F6wrNswbVqb0W4r3CAZaysA9d-Zm9vTg</a:t>
            </a:r>
            <a:endParaRPr lang="es-MX" dirty="0"/>
          </a:p>
        </p:txBody>
      </p:sp>
      <p:pic>
        <p:nvPicPr>
          <p:cNvPr id="5" name="Imagen 4">
            <a:extLst>
              <a:ext uri="{FF2B5EF4-FFF2-40B4-BE49-F238E27FC236}">
                <a16:creationId xmlns:a16="http://schemas.microsoft.com/office/drawing/2014/main" id="{2EA6EC62-EA5E-B48E-CD06-E10388CFC395}"/>
              </a:ext>
            </a:extLst>
          </p:cNvPr>
          <p:cNvPicPr>
            <a:picLocks noChangeAspect="1"/>
          </p:cNvPicPr>
          <p:nvPr/>
        </p:nvPicPr>
        <p:blipFill rotWithShape="1">
          <a:blip r:embed="rId4">
            <a:extLst>
              <a:ext uri="{28A0092B-C50C-407E-A947-70E740481C1C}">
                <a14:useLocalDpi xmlns:a14="http://schemas.microsoft.com/office/drawing/2010/main" val="0"/>
              </a:ext>
            </a:extLst>
          </a:blip>
          <a:srcRect l="3529" t="3138" r="5961" b="6353"/>
          <a:stretch/>
        </p:blipFill>
        <p:spPr>
          <a:xfrm>
            <a:off x="6792000" y="1404000"/>
            <a:ext cx="5400000" cy="4050000"/>
          </a:xfrm>
          <a:prstGeom prst="rect">
            <a:avLst/>
          </a:prstGeom>
        </p:spPr>
      </p:pic>
    </p:spTree>
    <p:extLst>
      <p:ext uri="{BB962C8B-B14F-4D97-AF65-F5344CB8AC3E}">
        <p14:creationId xmlns:p14="http://schemas.microsoft.com/office/powerpoint/2010/main" val="2937825597"/>
      </p:ext>
    </p:extLst>
  </p:cSld>
  <p:clrMapOvr>
    <a:masterClrMapping/>
  </p:clrMapOvr>
</p:sld>
</file>

<file path=ppt/theme/theme1.xml><?xml version="1.0" encoding="utf-8"?>
<a:theme xmlns:a="http://schemas.openxmlformats.org/drawingml/2006/main" name="Tema de Office">
  <a:themeElements>
    <a:clrScheme name="Naranja">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Personalizado 1">
      <a:majorFont>
        <a:latin typeface="Trebuchet MS"/>
        <a:ea typeface=""/>
        <a:cs typeface=""/>
      </a:majorFont>
      <a:minorFont>
        <a:latin typeface="Trebuchet M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514</TotalTime>
  <Words>604</Words>
  <Application>Microsoft Office PowerPoint</Application>
  <PresentationFormat>Panorámica</PresentationFormat>
  <Paragraphs>138</Paragraphs>
  <Slides>44</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44</vt:i4>
      </vt:variant>
    </vt:vector>
  </HeadingPairs>
  <TitlesOfParts>
    <vt:vector size="48" baseType="lpstr">
      <vt:lpstr>Arial</vt:lpstr>
      <vt:lpstr>Arial Rounded MT Bold</vt:lpstr>
      <vt:lpstr>Trebuchet MS</vt:lpstr>
      <vt:lpstr>Tema de Office</vt:lpstr>
      <vt:lpstr>CONTADOR DE PRODUCTOS</vt:lpstr>
      <vt:lpstr>Contenido </vt:lpstr>
      <vt:lpstr>Aprendizaje </vt:lpstr>
      <vt:lpstr>Objetivo </vt:lpstr>
      <vt:lpstr>Forma de trabajo</vt:lpstr>
      <vt:lpstr>Introducción </vt:lpstr>
      <vt:lpstr>Componentes necesarios</vt:lpstr>
      <vt:lpstr>Construcción </vt:lpstr>
      <vt:lpstr>Construcción </vt:lpstr>
      <vt:lpstr>Conexiones </vt:lpstr>
      <vt:lpstr>Paso 1</vt:lpstr>
      <vt:lpstr>Paso 2</vt:lpstr>
      <vt:lpstr>Paso 3</vt:lpstr>
      <vt:lpstr>Paso 4</vt:lpstr>
      <vt:lpstr>Paso 5</vt:lpstr>
      <vt:lpstr>Paso 6</vt:lpstr>
      <vt:lpstr>Paso 7</vt:lpstr>
      <vt:lpstr>Paso 8</vt:lpstr>
      <vt:lpstr>Paso 9</vt:lpstr>
      <vt:lpstr>Paso 10</vt:lpstr>
      <vt:lpstr>Paso 11</vt:lpstr>
      <vt:lpstr>Paso 12</vt:lpstr>
      <vt:lpstr>Paso 13</vt:lpstr>
      <vt:lpstr>Paso 14</vt:lpstr>
      <vt:lpstr>Paso 15</vt:lpstr>
      <vt:lpstr>Paso 16</vt:lpstr>
      <vt:lpstr>Paso 17</vt:lpstr>
      <vt:lpstr>Paso 18</vt:lpstr>
      <vt:lpstr>Paso 19</vt:lpstr>
      <vt:lpstr>Paso 20</vt:lpstr>
      <vt:lpstr>Paso 21</vt:lpstr>
      <vt:lpstr>Paso 22</vt:lpstr>
      <vt:lpstr>Paso 23</vt:lpstr>
      <vt:lpstr>Paso 24</vt:lpstr>
      <vt:lpstr>Paso 25</vt:lpstr>
      <vt:lpstr>Paso 26</vt:lpstr>
      <vt:lpstr>Paso 27</vt:lpstr>
      <vt:lpstr>Paso 28</vt:lpstr>
      <vt:lpstr>Programación </vt:lpstr>
      <vt:lpstr>Presentación de PowerPoint</vt:lpstr>
      <vt:lpstr>Presentación de PowerPoint</vt:lpstr>
      <vt:lpstr>Presentación de PowerPoint</vt:lpstr>
      <vt:lpstr>Presentación de PowerPoint</vt:lpstr>
      <vt:lpstr>Retos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Alumbrado Público</dc:title>
  <dc:creator>usuario</dc:creator>
  <cp:lastModifiedBy>TRUJILLO LOPEZ BERNARDO</cp:lastModifiedBy>
  <cp:revision>152</cp:revision>
  <dcterms:created xsi:type="dcterms:W3CDTF">2017-08-15T18:33:09Z</dcterms:created>
  <dcterms:modified xsi:type="dcterms:W3CDTF">2022-10-26T17:48:08Z</dcterms:modified>
</cp:coreProperties>
</file>